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Lovelo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4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0AD449F3-859B-3493-2A75-226F9B461E3B}"/>
              </a:ext>
            </a:extLst>
          </p:cNvPr>
          <p:cNvSpPr/>
          <p:nvPr/>
        </p:nvSpPr>
        <p:spPr>
          <a:xfrm>
            <a:off x="12192000" y="4760356"/>
            <a:ext cx="2692368" cy="5285875"/>
          </a:xfrm>
          <a:custGeom>
            <a:avLst/>
            <a:gdLst/>
            <a:ahLst/>
            <a:cxnLst/>
            <a:rect l="l" t="t" r="r" b="b"/>
            <a:pathLst>
              <a:path w="3028877" h="6002729">
                <a:moveTo>
                  <a:pt x="0" y="0"/>
                </a:moveTo>
                <a:lnTo>
                  <a:pt x="3028877" y="0"/>
                </a:lnTo>
                <a:lnTo>
                  <a:pt x="3028877" y="6002729"/>
                </a:lnTo>
                <a:lnTo>
                  <a:pt x="0" y="600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F9FDBFF8-186D-5D9D-E0D8-E0A5FF217B9A}"/>
              </a:ext>
            </a:extLst>
          </p:cNvPr>
          <p:cNvSpPr/>
          <p:nvPr/>
        </p:nvSpPr>
        <p:spPr>
          <a:xfrm>
            <a:off x="6155975" y="4760357"/>
            <a:ext cx="2692368" cy="5285875"/>
          </a:xfrm>
          <a:custGeom>
            <a:avLst/>
            <a:gdLst/>
            <a:ahLst/>
            <a:cxnLst/>
            <a:rect l="l" t="t" r="r" b="b"/>
            <a:pathLst>
              <a:path w="3028877" h="6002729">
                <a:moveTo>
                  <a:pt x="0" y="0"/>
                </a:moveTo>
                <a:lnTo>
                  <a:pt x="3028877" y="0"/>
                </a:lnTo>
                <a:lnTo>
                  <a:pt x="3028877" y="6002729"/>
                </a:lnTo>
                <a:lnTo>
                  <a:pt x="0" y="600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4232" y="4762500"/>
            <a:ext cx="2692368" cy="5285875"/>
          </a:xfrm>
          <a:custGeom>
            <a:avLst/>
            <a:gdLst/>
            <a:ahLst/>
            <a:cxnLst/>
            <a:rect l="l" t="t" r="r" b="b"/>
            <a:pathLst>
              <a:path w="3028877" h="6002729">
                <a:moveTo>
                  <a:pt x="0" y="0"/>
                </a:moveTo>
                <a:lnTo>
                  <a:pt x="3028877" y="0"/>
                </a:lnTo>
                <a:lnTo>
                  <a:pt x="3028877" y="6002729"/>
                </a:lnTo>
                <a:lnTo>
                  <a:pt x="0" y="600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29000" y="7476107"/>
            <a:ext cx="2041614" cy="26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i="1" dirty="0">
                <a:solidFill>
                  <a:srgbClr val="000000"/>
                </a:solidFill>
                <a:latin typeface="Canva Sans"/>
              </a:rPr>
              <a:t>Click AGRONet Apps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501289" y="5346357"/>
            <a:ext cx="5104178" cy="4140544"/>
            <a:chOff x="-122435" y="3023815"/>
            <a:chExt cx="6805571" cy="5520724"/>
          </a:xfrm>
        </p:grpSpPr>
        <p:sp>
          <p:nvSpPr>
            <p:cNvPr id="8" name="Freeform 8"/>
            <p:cNvSpPr/>
            <p:nvPr/>
          </p:nvSpPr>
          <p:spPr>
            <a:xfrm>
              <a:off x="-122435" y="3023815"/>
              <a:ext cx="2838815" cy="5520724"/>
            </a:xfrm>
            <a:custGeom>
              <a:avLst/>
              <a:gdLst/>
              <a:ahLst/>
              <a:cxnLst/>
              <a:rect l="l" t="t" r="r" b="b"/>
              <a:pathLst>
                <a:path w="3312139" h="6416200">
                  <a:moveTo>
                    <a:pt x="0" y="0"/>
                  </a:moveTo>
                  <a:lnTo>
                    <a:pt x="3312139" y="0"/>
                  </a:lnTo>
                  <a:lnTo>
                    <a:pt x="3312139" y="6416200"/>
                  </a:lnTo>
                  <a:lnTo>
                    <a:pt x="0" y="641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653" r="-2915" b="-11325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-26820" y="4438640"/>
              <a:ext cx="1640072" cy="3303839"/>
            </a:xfrm>
            <a:custGeom>
              <a:avLst/>
              <a:gdLst/>
              <a:ahLst/>
              <a:cxnLst/>
              <a:rect l="l" t="t" r="r" b="b"/>
              <a:pathLst>
                <a:path w="1640072" h="3303839">
                  <a:moveTo>
                    <a:pt x="0" y="0"/>
                  </a:moveTo>
                  <a:lnTo>
                    <a:pt x="1640072" y="0"/>
                  </a:lnTo>
                  <a:lnTo>
                    <a:pt x="1640072" y="3303839"/>
                  </a:lnTo>
                  <a:lnTo>
                    <a:pt x="0" y="3303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469" r="-447469" b="-144505"/>
              </a:stretch>
            </a:blip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325980" y="5293338"/>
              <a:ext cx="1306116" cy="587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i="1" dirty="0">
                  <a:solidFill>
                    <a:srgbClr val="000000"/>
                  </a:solidFill>
                  <a:latin typeface="Lovelo"/>
                </a:rPr>
                <a:t>STEP 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25980" y="5885134"/>
              <a:ext cx="3357156" cy="729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 i="1" dirty="0">
                  <a:solidFill>
                    <a:srgbClr val="000000"/>
                  </a:solidFill>
                  <a:latin typeface="Canva Sans"/>
                </a:rPr>
                <a:t>Click '</a:t>
              </a:r>
              <a:r>
                <a:rPr lang="en-US" sz="1600" i="1" dirty="0">
                  <a:solidFill>
                    <a:srgbClr val="000000"/>
                  </a:solidFill>
                  <a:latin typeface="Canva Sans Bold"/>
                </a:rPr>
                <a:t>Approve'</a:t>
              </a:r>
              <a:r>
                <a:rPr lang="en-US" sz="1600" i="1" dirty="0">
                  <a:solidFill>
                    <a:srgbClr val="000000"/>
                  </a:solidFill>
                  <a:latin typeface="Canva Sans"/>
                </a:rPr>
                <a:t> to authorize the transaction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24600" y="5416814"/>
            <a:ext cx="4800600" cy="4070087"/>
            <a:chOff x="275105" y="872419"/>
            <a:chExt cx="6400801" cy="5426780"/>
          </a:xfrm>
        </p:grpSpPr>
        <p:sp>
          <p:nvSpPr>
            <p:cNvPr id="20" name="Freeform 20"/>
            <p:cNvSpPr/>
            <p:nvPr/>
          </p:nvSpPr>
          <p:spPr>
            <a:xfrm>
              <a:off x="4451562" y="4978398"/>
              <a:ext cx="724312" cy="799733"/>
            </a:xfrm>
            <a:custGeom>
              <a:avLst/>
              <a:gdLst/>
              <a:ahLst/>
              <a:cxnLst/>
              <a:rect l="l" t="t" r="r" b="b"/>
              <a:pathLst>
                <a:path w="801945" h="801945">
                  <a:moveTo>
                    <a:pt x="0" y="0"/>
                  </a:moveTo>
                  <a:lnTo>
                    <a:pt x="801945" y="0"/>
                  </a:lnTo>
                  <a:lnTo>
                    <a:pt x="801945" y="801944"/>
                  </a:lnTo>
                  <a:lnTo>
                    <a:pt x="0" y="801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920837">
              <a:off x="4559786" y="5124445"/>
              <a:ext cx="450075" cy="578366"/>
            </a:xfrm>
            <a:custGeom>
              <a:avLst/>
              <a:gdLst/>
              <a:ahLst/>
              <a:cxnLst/>
              <a:rect l="l" t="t" r="r" b="b"/>
              <a:pathLst>
                <a:path w="482123" h="640783">
                  <a:moveTo>
                    <a:pt x="0" y="0"/>
                  </a:moveTo>
                  <a:lnTo>
                    <a:pt x="482123" y="0"/>
                  </a:lnTo>
                  <a:lnTo>
                    <a:pt x="482123" y="640783"/>
                  </a:lnTo>
                  <a:lnTo>
                    <a:pt x="0" y="640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953755" y="3047999"/>
              <a:ext cx="1315443" cy="587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i="1" dirty="0">
                  <a:solidFill>
                    <a:srgbClr val="000000"/>
                  </a:solidFill>
                  <a:latin typeface="Lovelo"/>
                </a:rPr>
                <a:t>STEP 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53755" y="3626694"/>
              <a:ext cx="2722151" cy="729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 i="1" dirty="0">
                  <a:solidFill>
                    <a:srgbClr val="000000"/>
                  </a:solidFill>
                  <a:latin typeface="Canva Sans"/>
                </a:rPr>
                <a:t>Click '</a:t>
              </a:r>
              <a:r>
                <a:rPr lang="en-US" sz="1600" i="1" dirty="0">
                  <a:solidFill>
                    <a:srgbClr val="000000"/>
                  </a:solidFill>
                  <a:latin typeface="Canva Sans Bold"/>
                </a:rPr>
                <a:t>AGROKey'</a:t>
              </a:r>
              <a:r>
                <a:rPr lang="en-US" sz="1600" i="1" dirty="0">
                  <a:solidFill>
                    <a:srgbClr val="000000"/>
                  </a:solidFill>
                  <a:latin typeface="Canva Sans"/>
                </a:rPr>
                <a:t>  at the Home Screen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275105" y="872419"/>
              <a:ext cx="3127967" cy="5305342"/>
            </a:xfrm>
            <a:custGeom>
              <a:avLst/>
              <a:gdLst/>
              <a:ahLst/>
              <a:cxnLst/>
              <a:rect l="l" t="t" r="r" b="b"/>
              <a:pathLst>
                <a:path w="3530969" h="5677499">
                  <a:moveTo>
                    <a:pt x="0" y="0"/>
                  </a:moveTo>
                  <a:lnTo>
                    <a:pt x="3530969" y="0"/>
                  </a:lnTo>
                  <a:lnTo>
                    <a:pt x="3530969" y="5677499"/>
                  </a:lnTo>
                  <a:lnTo>
                    <a:pt x="0" y="567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9677" b="-1492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32592" y="5608411"/>
              <a:ext cx="3070480" cy="690788"/>
            </a:xfrm>
            <a:custGeom>
              <a:avLst/>
              <a:gdLst/>
              <a:ahLst/>
              <a:cxnLst/>
              <a:rect l="l" t="t" r="r" b="b"/>
              <a:pathLst>
                <a:path w="3530969" h="1007365">
                  <a:moveTo>
                    <a:pt x="0" y="0"/>
                  </a:moveTo>
                  <a:lnTo>
                    <a:pt x="3530969" y="0"/>
                  </a:lnTo>
                  <a:lnTo>
                    <a:pt x="3530969" y="1007366"/>
                  </a:lnTo>
                  <a:lnTo>
                    <a:pt x="0" y="1007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3759" t="-1044019" r="-12437" b="-61923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429000" y="7018907"/>
            <a:ext cx="936724" cy="44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i="1" dirty="0">
                <a:solidFill>
                  <a:srgbClr val="000000"/>
                </a:solidFill>
                <a:latin typeface="Lovelo"/>
              </a:rPr>
              <a:t>STEP 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31EA10-7522-7DD2-2439-B0147723C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399" y="6591300"/>
            <a:ext cx="905001" cy="895475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6469561B-AA0B-D011-5007-B4CE4FD0E4C7}"/>
              </a:ext>
            </a:extLst>
          </p:cNvPr>
          <p:cNvSpPr txBox="1"/>
          <p:nvPr/>
        </p:nvSpPr>
        <p:spPr>
          <a:xfrm>
            <a:off x="1615986" y="7545876"/>
            <a:ext cx="2041614" cy="26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</a:rPr>
              <a:t>AGRONet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4F163871-3DA1-87B5-3B8A-DD546E7A70F5}"/>
              </a:ext>
            </a:extLst>
          </p:cNvPr>
          <p:cNvSpPr txBox="1"/>
          <p:nvPr/>
        </p:nvSpPr>
        <p:spPr>
          <a:xfrm>
            <a:off x="3352800" y="5676900"/>
            <a:ext cx="1881298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Lovelo"/>
              </a:rPr>
              <a:t>LANGKAH 1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A0A34DF1-DE82-DA38-28D1-4E8679EF1C91}"/>
              </a:ext>
            </a:extLst>
          </p:cNvPr>
          <p:cNvSpPr txBox="1"/>
          <p:nvPr/>
        </p:nvSpPr>
        <p:spPr>
          <a:xfrm>
            <a:off x="3447773" y="6144523"/>
            <a:ext cx="2648227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</a:rPr>
              <a:t>Klik aplikasi AGRONet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964D826D-F056-C80F-B836-C447F1BA0680}"/>
              </a:ext>
            </a:extLst>
          </p:cNvPr>
          <p:cNvSpPr txBox="1"/>
          <p:nvPr/>
        </p:nvSpPr>
        <p:spPr>
          <a:xfrm>
            <a:off x="9067800" y="5676900"/>
            <a:ext cx="1982160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Lovelo"/>
              </a:rPr>
              <a:t>LANGKAH 2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2694EED6-C730-3C35-7ACA-E5CD1C1A94CA}"/>
              </a:ext>
            </a:extLst>
          </p:cNvPr>
          <p:cNvSpPr txBox="1"/>
          <p:nvPr/>
        </p:nvSpPr>
        <p:spPr>
          <a:xfrm>
            <a:off x="9112587" y="6134100"/>
            <a:ext cx="2394573" cy="54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</a:rPr>
              <a:t>Klik '</a:t>
            </a:r>
            <a:r>
              <a:rPr lang="en-US" sz="1600" dirty="0">
                <a:solidFill>
                  <a:srgbClr val="000000"/>
                </a:solidFill>
                <a:latin typeface="Canva Sans Bold"/>
              </a:rPr>
              <a:t>AGROKey’</a:t>
            </a:r>
            <a:r>
              <a:rPr lang="en-US" sz="1600" dirty="0">
                <a:solidFill>
                  <a:srgbClr val="000000"/>
                </a:solidFill>
                <a:latin typeface="Canva Sans"/>
              </a:rPr>
              <a:t> di skrin utama  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54CD4C69-8C41-AFF0-C673-080E7EA42B0F}"/>
              </a:ext>
            </a:extLst>
          </p:cNvPr>
          <p:cNvSpPr/>
          <p:nvPr/>
        </p:nvSpPr>
        <p:spPr>
          <a:xfrm>
            <a:off x="9364557" y="8343900"/>
            <a:ext cx="714122" cy="824315"/>
          </a:xfrm>
          <a:prstGeom prst="wedgeRoundRectCallout">
            <a:avLst>
              <a:gd name="adj1" fmla="val -168652"/>
              <a:gd name="adj2" fmla="val 50277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792065D5-84A1-882E-82CE-EC902DC18C25}"/>
              </a:ext>
            </a:extLst>
          </p:cNvPr>
          <p:cNvSpPr txBox="1"/>
          <p:nvPr/>
        </p:nvSpPr>
        <p:spPr>
          <a:xfrm>
            <a:off x="15084333" y="5676900"/>
            <a:ext cx="1760569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Lovelo"/>
              </a:rPr>
              <a:t>LANGKAH 3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3FB4172E-3145-535F-F29F-659509F7DF17}"/>
              </a:ext>
            </a:extLst>
          </p:cNvPr>
          <p:cNvSpPr txBox="1"/>
          <p:nvPr/>
        </p:nvSpPr>
        <p:spPr>
          <a:xfrm>
            <a:off x="15084333" y="6137099"/>
            <a:ext cx="2517867" cy="54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</a:rPr>
              <a:t>Klik '</a:t>
            </a:r>
            <a:r>
              <a:rPr lang="en-US" sz="1600" dirty="0">
                <a:solidFill>
                  <a:srgbClr val="000000"/>
                </a:solidFill>
                <a:latin typeface="Canva Sans Bold"/>
              </a:rPr>
              <a:t>Approve’</a:t>
            </a:r>
            <a:r>
              <a:rPr lang="en-US" sz="1600" dirty="0">
                <a:solidFill>
                  <a:srgbClr val="000000"/>
                </a:solidFill>
                <a:latin typeface="Canva Sans"/>
              </a:rPr>
              <a:t> untuk membenarkan transaksi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AE4A9C-17EA-0DC4-CECB-058BCAEBFE4B}"/>
              </a:ext>
            </a:extLst>
          </p:cNvPr>
          <p:cNvSpPr txBox="1"/>
          <p:nvPr/>
        </p:nvSpPr>
        <p:spPr>
          <a:xfrm>
            <a:off x="12868723" y="2177447"/>
            <a:ext cx="3334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to increase the font size?</a:t>
            </a:r>
          </a:p>
          <a:p>
            <a:r>
              <a:rPr lang="en-US" dirty="0">
                <a:solidFill>
                  <a:srgbClr val="0070C0"/>
                </a:solidFill>
              </a:rPr>
              <a:t>DBD: Yes 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E2BF6-0736-7E98-97D5-7317A18CEB86}"/>
              </a:ext>
            </a:extLst>
          </p:cNvPr>
          <p:cNvSpPr txBox="1"/>
          <p:nvPr/>
        </p:nvSpPr>
        <p:spPr>
          <a:xfrm>
            <a:off x="12868723" y="1462707"/>
            <a:ext cx="482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for the background to sync with IB page?</a:t>
            </a:r>
          </a:p>
          <a:p>
            <a:r>
              <a:rPr lang="en-US" dirty="0">
                <a:solidFill>
                  <a:srgbClr val="0070C0"/>
                </a:solidFill>
              </a:rPr>
              <a:t>DBD: Yes 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EBB08-5011-D71A-9873-1B29E2F5500F}"/>
              </a:ext>
            </a:extLst>
          </p:cNvPr>
          <p:cNvSpPr txBox="1"/>
          <p:nvPr/>
        </p:nvSpPr>
        <p:spPr>
          <a:xfrm>
            <a:off x="12830623" y="205576"/>
            <a:ext cx="272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 dual language for this?</a:t>
            </a:r>
          </a:p>
          <a:p>
            <a:r>
              <a:rPr lang="en-US" dirty="0">
                <a:solidFill>
                  <a:srgbClr val="0070C0"/>
                </a:solidFill>
              </a:rPr>
              <a:t>DBD: Yes as provided.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217008C3-1978-D674-D2C5-9BE68B6BA1B0}"/>
              </a:ext>
            </a:extLst>
          </p:cNvPr>
          <p:cNvSpPr txBox="1"/>
          <p:nvPr/>
        </p:nvSpPr>
        <p:spPr>
          <a:xfrm>
            <a:off x="596225" y="2441986"/>
            <a:ext cx="15939175" cy="2053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i="1" dirty="0">
                <a:solidFill>
                  <a:srgbClr val="000000"/>
                </a:solidFill>
                <a:latin typeface="Canva Sans Bold"/>
              </a:rPr>
              <a:t>Note (s)</a:t>
            </a:r>
          </a:p>
          <a:p>
            <a:pPr algn="just">
              <a:lnSpc>
                <a:spcPts val="2659"/>
              </a:lnSpc>
            </a:pPr>
            <a:endParaRPr lang="en-US" sz="1899" i="1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2659"/>
              </a:lnSpc>
            </a:pPr>
            <a:r>
              <a:rPr lang="en-US" sz="1899" i="1" dirty="0">
                <a:solidFill>
                  <a:srgbClr val="000000"/>
                </a:solidFill>
                <a:latin typeface="Canva Sans"/>
              </a:rPr>
              <a:t>You will received notification on your smartphone. Click on the notification to approve the transaction. The authentication will expire in </a:t>
            </a:r>
            <a:r>
              <a:rPr lang="en-US" sz="1899" b="1" i="1" dirty="0">
                <a:solidFill>
                  <a:srgbClr val="000000"/>
                </a:solidFill>
                <a:latin typeface="Canva Sans"/>
              </a:rPr>
              <a:t>60 seconds</a:t>
            </a:r>
            <a:r>
              <a:rPr lang="en-US" sz="1899" i="1" dirty="0">
                <a:solidFill>
                  <a:srgbClr val="000000"/>
                </a:solidFill>
                <a:latin typeface="Canva Sans"/>
              </a:rPr>
              <a:t>.</a:t>
            </a:r>
          </a:p>
          <a:p>
            <a:pPr>
              <a:lnSpc>
                <a:spcPts val="2659"/>
              </a:lnSpc>
            </a:pPr>
            <a:r>
              <a:rPr lang="en-US" sz="1899" i="1" dirty="0">
                <a:solidFill>
                  <a:srgbClr val="000000"/>
                </a:solidFill>
                <a:latin typeface="Canva Sans"/>
              </a:rPr>
              <a:t>If notification not showing up? Follow these steps.</a:t>
            </a:r>
          </a:p>
          <a:p>
            <a:pPr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154E118D-CB8C-88F1-8163-293BF95906D1}"/>
              </a:ext>
            </a:extLst>
          </p:cNvPr>
          <p:cNvSpPr txBox="1"/>
          <p:nvPr/>
        </p:nvSpPr>
        <p:spPr>
          <a:xfrm>
            <a:off x="596225" y="311717"/>
            <a:ext cx="15939175" cy="2053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Canva Sans Bold"/>
              </a:rPr>
              <a:t>Nota</a:t>
            </a:r>
          </a:p>
          <a:p>
            <a:pPr algn="just"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Canva Sans"/>
              </a:rPr>
              <a:t>Anda akan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menerima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notifikasi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pada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peranti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telefon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mudah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alih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. Klik pada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notifikasi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untuk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meluluskan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transaksi. P</a:t>
            </a:r>
            <a:r>
              <a:rPr lang="fi-FI" sz="1899" dirty="0">
                <a:solidFill>
                  <a:srgbClr val="000000"/>
                </a:solidFill>
                <a:latin typeface="Canva Sans"/>
              </a:rPr>
              <a:t>engesahan akan tamat dalam tempoh </a:t>
            </a:r>
            <a:r>
              <a:rPr lang="fi-FI" sz="1899" b="1" dirty="0">
                <a:solidFill>
                  <a:srgbClr val="000000"/>
                </a:solidFill>
                <a:latin typeface="Canva Sans"/>
              </a:rPr>
              <a:t>60 saat</a:t>
            </a:r>
            <a:r>
              <a:rPr lang="fi-FI" sz="18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algn="just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Canva Sans"/>
              </a:rPr>
              <a:t>Jika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notifikasi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tidak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diterima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?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Ikuti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langkah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Canva Sans"/>
              </a:rPr>
              <a:t>berikut</a:t>
            </a:r>
            <a:r>
              <a:rPr lang="en-US" sz="1899" dirty="0">
                <a:solidFill>
                  <a:srgbClr val="000000"/>
                </a:solidFill>
                <a:latin typeface="Canva Sans"/>
              </a:rPr>
              <a:t>.</a:t>
            </a:r>
          </a:p>
          <a:p>
            <a:pPr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5031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155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</vt:lpstr>
      <vt:lpstr>Canva Sans Bold</vt:lpstr>
      <vt:lpstr>Lovelo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</dc:title>
  <dc:creator>HALIMAH BINTI MOHAMMAD SHUKOR</dc:creator>
  <cp:lastModifiedBy>HALIMAH BINTI MOHAMMAD SHUKOR</cp:lastModifiedBy>
  <cp:revision>4</cp:revision>
  <dcterms:created xsi:type="dcterms:W3CDTF">2006-08-16T00:00:00Z</dcterms:created>
  <dcterms:modified xsi:type="dcterms:W3CDTF">2023-08-24T02:52:33Z</dcterms:modified>
  <dc:identifier>DAFrkgY5Agg</dc:identifier>
</cp:coreProperties>
</file>