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9" r:id="rId3"/>
    <p:sldId id="268" r:id="rId4"/>
    <p:sldId id="260" r:id="rId5"/>
    <p:sldId id="261" r:id="rId6"/>
    <p:sldId id="262" r:id="rId7"/>
    <p:sldId id="263" r:id="rId8"/>
    <p:sldId id="258" r:id="rId9"/>
    <p:sldId id="257" r:id="rId10"/>
    <p:sldId id="264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02" autoAdjust="0"/>
    <p:restoredTop sz="94660"/>
  </p:normalViewPr>
  <p:slideViewPr>
    <p:cSldViewPr>
      <p:cViewPr varScale="1">
        <p:scale>
          <a:sx n="86" d="100"/>
          <a:sy n="86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D43BD-A678-41B1-A225-D536AE4CA3D3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5D67E-5D99-4882-BF52-E44040B7BD18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53CE39-3CFF-486B-932C-1B77759C0DA7}" type="datetimeFigureOut">
              <a:rPr lang="en-US" smtClean="0"/>
              <a:pPr/>
              <a:t>8/13/2010</a:t>
            </a:fld>
            <a:endParaRPr lang="en-MY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MY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EC57A7-D990-495D-9959-9900AE593D0D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UPASS </a:t>
            </a:r>
            <a:r>
              <a:rPr lang="en-US" dirty="0" smtClean="0"/>
              <a:t>System Design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857388"/>
          </a:xfrm>
        </p:spPr>
        <p:txBody>
          <a:bodyPr/>
          <a:lstStyle/>
          <a:p>
            <a:r>
              <a:rPr lang="en-US" dirty="0" smtClean="0"/>
              <a:t>Each application can have its own security question list</a:t>
            </a:r>
          </a:p>
          <a:p>
            <a:r>
              <a:rPr lang="en-US" dirty="0" smtClean="0"/>
              <a:t>Each user can have its own set of security questions which bound to an application</a:t>
            </a:r>
          </a:p>
          <a:p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Security Question</a:t>
            </a:r>
            <a:endParaRPr lang="en-MY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053096"/>
            <a:ext cx="8229600" cy="10189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user can have the most one TAC</a:t>
            </a:r>
            <a:endParaRPr kumimoji="0" lang="en-MY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1469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TAC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7158" y="5332457"/>
            <a:ext cx="8229600" cy="23828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user can have at most one Token</a:t>
            </a:r>
            <a:endParaRPr kumimoji="0" lang="en-MY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7158" y="450057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Token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0034" y="-1429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Supported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2FA</a:t>
            </a:r>
            <a:endParaRPr kumimoji="0" lang="en-MY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Login</a:t>
            </a:r>
          </a:p>
          <a:p>
            <a:r>
              <a:rPr lang="en-US" dirty="0" smtClean="0"/>
              <a:t>System Admin</a:t>
            </a:r>
          </a:p>
          <a:p>
            <a:pPr lvl="1"/>
            <a:r>
              <a:rPr lang="en-US" dirty="0" smtClean="0"/>
              <a:t>User Admin</a:t>
            </a:r>
          </a:p>
          <a:p>
            <a:pPr lvl="1"/>
            <a:r>
              <a:rPr lang="en-US" dirty="0" smtClean="0"/>
              <a:t>DPX Upload</a:t>
            </a:r>
          </a:p>
          <a:p>
            <a:pPr lvl="1"/>
            <a:r>
              <a:rPr lang="en-US" dirty="0" smtClean="0"/>
              <a:t>System Parameter Setting</a:t>
            </a:r>
          </a:p>
          <a:p>
            <a:pPr lvl="1"/>
            <a:r>
              <a:rPr lang="en-US" dirty="0" smtClean="0"/>
              <a:t>Audit Log</a:t>
            </a:r>
          </a:p>
          <a:p>
            <a:r>
              <a:rPr lang="en-US" dirty="0" smtClean="0"/>
              <a:t>Application Maintenance</a:t>
            </a:r>
          </a:p>
          <a:p>
            <a:r>
              <a:rPr lang="en-US" dirty="0" smtClean="0"/>
              <a:t>Application User Maintenance</a:t>
            </a:r>
          </a:p>
          <a:p>
            <a:r>
              <a:rPr lang="en-US" dirty="0" smtClean="0"/>
              <a:t>Role Maintenance</a:t>
            </a:r>
            <a:endParaRPr lang="en-MY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Functionalities</a:t>
            </a:r>
            <a:endParaRPr lang="en-M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Functional and Page flows</a:t>
            </a:r>
            <a:endParaRPr lang="en-MY" sz="2800" dirty="0"/>
          </a:p>
        </p:txBody>
      </p:sp>
      <p:pic>
        <p:nvPicPr>
          <p:cNvPr id="4" name="Picture 3" descr="UPASS Page Flow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5049"/>
            <a:ext cx="9144000" cy="41879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belong to the same organization is able to use the same username for different applications</a:t>
            </a:r>
          </a:p>
          <a:p>
            <a:r>
              <a:rPr lang="en-US" dirty="0" smtClean="0"/>
              <a:t>User belong to different organization is able to use the same username for different applications</a:t>
            </a:r>
          </a:p>
          <a:p>
            <a:r>
              <a:rPr lang="en-US" dirty="0" smtClean="0"/>
              <a:t>User does not belon</a:t>
            </a:r>
            <a:r>
              <a:rPr lang="en-US" dirty="0" smtClean="0"/>
              <a:t>g to an organization</a:t>
            </a:r>
            <a:r>
              <a:rPr lang="en-US" dirty="0" smtClean="0"/>
              <a:t> </a:t>
            </a:r>
            <a:r>
              <a:rPr lang="en-US" dirty="0" smtClean="0"/>
              <a:t>can use the same username for different application which also support only </a:t>
            </a:r>
            <a:r>
              <a:rPr lang="en-US" dirty="0" smtClean="0"/>
              <a:t>non organization user</a:t>
            </a: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Cross Application Access</a:t>
            </a:r>
            <a:endParaRPr lang="en-M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Roles</a:t>
            </a:r>
            <a:endParaRPr lang="en-MY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199" y="2071678"/>
          <a:ext cx="7758140" cy="342902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65882"/>
                <a:gridCol w="1964086"/>
                <a:gridCol w="1964086"/>
                <a:gridCol w="1964086"/>
              </a:tblGrid>
              <a:tr h="1737810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85461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M2U</a:t>
                      </a:r>
                      <a:r>
                        <a:rPr lang="en-US" sz="1400" baseline="0" dirty="0" smtClean="0">
                          <a:latin typeface="+mj-lt"/>
                        </a:rPr>
                        <a:t> User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M2E User for TM</a:t>
                      </a:r>
                      <a:endParaRPr kumimoji="0" lang="en-MY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400" dirty="0"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M2E User for TM</a:t>
                      </a:r>
                    </a:p>
                    <a:p>
                      <a:r>
                        <a:rPr lang="en-US" sz="1400" dirty="0" smtClean="0">
                          <a:latin typeface="+mj-lt"/>
                        </a:rPr>
                        <a:t>Custody</a:t>
                      </a:r>
                      <a:r>
                        <a:rPr lang="en-US" sz="1400" baseline="0" dirty="0" smtClean="0">
                          <a:latin typeface="+mj-lt"/>
                        </a:rPr>
                        <a:t> User for TM</a:t>
                      </a:r>
                      <a:endParaRPr lang="en-MY" sz="1400" dirty="0"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M2E User for TM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Custody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User for Custody</a:t>
                      </a:r>
                      <a:endParaRPr kumimoji="0" lang="en-MY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M2E User for TM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M2E User for</a:t>
                      </a:r>
                      <a:r>
                        <a:rPr kumimoji="0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Custody</a:t>
                      </a:r>
                      <a:endParaRPr kumimoji="0" lang="en-MY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400" dirty="0">
                        <a:latin typeface="+mj-lt"/>
                      </a:endParaRPr>
                    </a:p>
                  </a:txBody>
                  <a:tcPr>
                    <a:noFill/>
                  </a:tcPr>
                </a:tc>
              </a:tr>
              <a:tr h="7463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Ali</a:t>
                      </a:r>
                      <a:endParaRPr lang="en-MY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+mj-lt"/>
                        </a:rPr>
                        <a:t>Ateh</a:t>
                      </a:r>
                      <a:endParaRPr lang="en-MY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+mj-lt"/>
                        </a:rPr>
                        <a:t>Siti</a:t>
                      </a:r>
                      <a:endParaRPr lang="en-MY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Sue</a:t>
                      </a:r>
                      <a:endParaRPr lang="en-MY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bak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2271786"/>
            <a:ext cx="1090847" cy="1371528"/>
          </a:xfrm>
          <a:prstGeom prst="rect">
            <a:avLst/>
          </a:prstGeom>
        </p:spPr>
      </p:pic>
      <p:pic>
        <p:nvPicPr>
          <p:cNvPr id="9" name="Picture 8" descr="k036849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2311912"/>
            <a:ext cx="1285884" cy="1331402"/>
          </a:xfrm>
          <a:prstGeom prst="rect">
            <a:avLst/>
          </a:prstGeom>
        </p:spPr>
      </p:pic>
      <p:pic>
        <p:nvPicPr>
          <p:cNvPr id="10" name="Picture 9" descr="ay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2264560"/>
            <a:ext cx="1214446" cy="1450192"/>
          </a:xfrm>
          <a:prstGeom prst="rect">
            <a:avLst/>
          </a:prstGeom>
        </p:spPr>
      </p:pic>
      <p:pic>
        <p:nvPicPr>
          <p:cNvPr id="12" name="Picture 11" descr="k200765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263" y="2357430"/>
            <a:ext cx="1479335" cy="1285884"/>
          </a:xfrm>
          <a:prstGeom prst="rect">
            <a:avLst/>
          </a:prstGeom>
        </p:spPr>
      </p:pic>
      <p:sp>
        <p:nvSpPr>
          <p:cNvPr id="13" name="Title 2"/>
          <p:cNvSpPr txBox="1">
            <a:spLocks/>
          </p:cNvSpPr>
          <p:nvPr/>
        </p:nvSpPr>
        <p:spPr>
          <a:xfrm>
            <a:off x="500034" y="1142992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Below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defined roles will used for the scenario explanation later.</a:t>
            </a:r>
            <a:endParaRPr kumimoji="0" lang="en-MY" sz="1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</a:t>
            </a:r>
            <a:r>
              <a:rPr lang="en-US" dirty="0" smtClean="0"/>
              <a:t>ame </a:t>
            </a:r>
            <a:r>
              <a:rPr lang="en-US" dirty="0" smtClean="0"/>
              <a:t>user, different application</a:t>
            </a:r>
          </a:p>
          <a:p>
            <a:r>
              <a:rPr lang="en-US" dirty="0" smtClean="0"/>
              <a:t>Ali </a:t>
            </a:r>
            <a:r>
              <a:rPr lang="en-US" dirty="0" smtClean="0"/>
              <a:t>has an account in M2U</a:t>
            </a:r>
          </a:p>
          <a:p>
            <a:r>
              <a:rPr lang="en-US" dirty="0" smtClean="0"/>
              <a:t>Ali work for TM </a:t>
            </a:r>
          </a:p>
          <a:p>
            <a:r>
              <a:rPr lang="en-US" dirty="0" smtClean="0"/>
              <a:t>TM has a M2E account</a:t>
            </a:r>
          </a:p>
          <a:p>
            <a:r>
              <a:rPr lang="en-US" dirty="0" smtClean="0"/>
              <a:t>Ali is given the access to M2E</a:t>
            </a:r>
          </a:p>
          <a:p>
            <a:r>
              <a:rPr lang="en-US" dirty="0" smtClean="0"/>
              <a:t>Ali’s username for M2U cannot be use for M2E</a:t>
            </a:r>
          </a:p>
          <a:p>
            <a:r>
              <a:rPr lang="en-US" dirty="0" smtClean="0"/>
              <a:t>Ali must obtain one username for M2U and one for M2E</a:t>
            </a: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</a:t>
            </a:r>
            <a:r>
              <a:rPr lang="en-US" dirty="0" smtClean="0"/>
              <a:t>1</a:t>
            </a:r>
            <a:endParaRPr lang="en-MY" dirty="0"/>
          </a:p>
        </p:txBody>
      </p:sp>
      <p:pic>
        <p:nvPicPr>
          <p:cNvPr id="4" name="Picture 3" descr="bak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5" y="142852"/>
            <a:ext cx="1000131" cy="125746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Same </a:t>
            </a:r>
            <a:r>
              <a:rPr lang="en-US" dirty="0" smtClean="0"/>
              <a:t>user, same company and different application</a:t>
            </a:r>
          </a:p>
          <a:p>
            <a:r>
              <a:rPr lang="en-US" dirty="0" err="1" smtClean="0"/>
              <a:t>Ateh</a:t>
            </a:r>
            <a:r>
              <a:rPr lang="en-US" dirty="0" smtClean="0"/>
              <a:t> </a:t>
            </a:r>
            <a:r>
              <a:rPr lang="en-US" dirty="0" smtClean="0"/>
              <a:t>work for TM</a:t>
            </a:r>
          </a:p>
          <a:p>
            <a:r>
              <a:rPr lang="en-US" dirty="0" smtClean="0"/>
              <a:t>TM has a M2E account</a:t>
            </a:r>
          </a:p>
          <a:p>
            <a:r>
              <a:rPr lang="en-US" dirty="0" smtClean="0"/>
              <a:t>TM also has an account at Custody</a:t>
            </a:r>
          </a:p>
          <a:p>
            <a:r>
              <a:rPr lang="en-US" dirty="0" err="1" smtClean="0"/>
              <a:t>Ateh</a:t>
            </a:r>
            <a:r>
              <a:rPr lang="en-US" dirty="0" smtClean="0"/>
              <a:t> is given the access to M2E and Custody</a:t>
            </a:r>
          </a:p>
          <a:p>
            <a:r>
              <a:rPr lang="en-US" dirty="0" err="1" smtClean="0"/>
              <a:t>Ateh</a:t>
            </a:r>
            <a:r>
              <a:rPr lang="en-US" dirty="0" smtClean="0"/>
              <a:t> can use the same username and password to access M2E and Custody</a:t>
            </a: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Scenario 2</a:t>
            </a:r>
            <a:endParaRPr lang="en-MY" dirty="0"/>
          </a:p>
        </p:txBody>
      </p:sp>
      <p:pic>
        <p:nvPicPr>
          <p:cNvPr id="4" name="Picture 3" descr="k03684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214290"/>
            <a:ext cx="1159140" cy="12001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Same </a:t>
            </a:r>
            <a:r>
              <a:rPr lang="en-US" dirty="0" smtClean="0"/>
              <a:t>user, different company and </a:t>
            </a:r>
            <a:r>
              <a:rPr lang="en-US" dirty="0" smtClean="0"/>
              <a:t>different application</a:t>
            </a:r>
            <a:endParaRPr lang="en-US" dirty="0" smtClean="0"/>
          </a:p>
          <a:p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smtClean="0"/>
              <a:t>work for TM</a:t>
            </a:r>
          </a:p>
          <a:p>
            <a:r>
              <a:rPr lang="en-US" dirty="0" err="1" smtClean="0"/>
              <a:t>Siti</a:t>
            </a:r>
            <a:r>
              <a:rPr lang="en-US" dirty="0" smtClean="0"/>
              <a:t> also work for Maxis</a:t>
            </a:r>
          </a:p>
          <a:p>
            <a:r>
              <a:rPr lang="en-US" dirty="0" smtClean="0"/>
              <a:t>TM has a M2E account</a:t>
            </a:r>
          </a:p>
          <a:p>
            <a:r>
              <a:rPr lang="en-US" dirty="0" smtClean="0"/>
              <a:t>Maxis has Custody account</a:t>
            </a:r>
          </a:p>
          <a:p>
            <a:r>
              <a:rPr lang="en-US" dirty="0" err="1" smtClean="0"/>
              <a:t>Siti</a:t>
            </a:r>
            <a:r>
              <a:rPr lang="en-US" dirty="0" smtClean="0"/>
              <a:t> is given the access to M2E and Custody</a:t>
            </a:r>
          </a:p>
          <a:p>
            <a:r>
              <a:rPr lang="en-US" dirty="0" err="1" smtClean="0"/>
              <a:t>Siti</a:t>
            </a:r>
            <a:r>
              <a:rPr lang="en-US" dirty="0" smtClean="0"/>
              <a:t> has one username for M2E </a:t>
            </a:r>
          </a:p>
          <a:p>
            <a:r>
              <a:rPr lang="en-US" dirty="0" smtClean="0"/>
              <a:t>And has another username for Custody</a:t>
            </a: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</a:t>
            </a:r>
            <a:r>
              <a:rPr lang="en-US" dirty="0" smtClean="0"/>
              <a:t>3</a:t>
            </a:r>
            <a:endParaRPr lang="en-MY" dirty="0"/>
          </a:p>
        </p:txBody>
      </p:sp>
      <p:pic>
        <p:nvPicPr>
          <p:cNvPr id="4" name="Picture 3" descr="ay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71414"/>
            <a:ext cx="1143008" cy="13648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Same </a:t>
            </a:r>
            <a:r>
              <a:rPr lang="en-US" dirty="0" smtClean="0"/>
              <a:t>user, different company and </a:t>
            </a:r>
            <a:r>
              <a:rPr lang="en-US" dirty="0" smtClean="0"/>
              <a:t>same application</a:t>
            </a:r>
            <a:endParaRPr lang="en-US" dirty="0" smtClean="0"/>
          </a:p>
          <a:p>
            <a:r>
              <a:rPr lang="en-US" dirty="0" smtClean="0"/>
              <a:t>Sue </a:t>
            </a:r>
            <a:r>
              <a:rPr lang="en-US" dirty="0" smtClean="0"/>
              <a:t>work for TM</a:t>
            </a:r>
          </a:p>
          <a:p>
            <a:r>
              <a:rPr lang="en-US" dirty="0" smtClean="0"/>
              <a:t>Sue also work for Maxis</a:t>
            </a:r>
          </a:p>
          <a:p>
            <a:r>
              <a:rPr lang="en-US" dirty="0" smtClean="0"/>
              <a:t>TM has a M2E account</a:t>
            </a:r>
          </a:p>
          <a:p>
            <a:r>
              <a:rPr lang="en-US" dirty="0" smtClean="0"/>
              <a:t>Maxis also has an account at M2E</a:t>
            </a:r>
          </a:p>
          <a:p>
            <a:r>
              <a:rPr lang="en-US" dirty="0" smtClean="0"/>
              <a:t>Sue is given the access to M2E for both company</a:t>
            </a:r>
          </a:p>
          <a:p>
            <a:r>
              <a:rPr lang="en-US" dirty="0" smtClean="0"/>
              <a:t>Sue has one M2E username for TM and has another M2E username for Maxis</a:t>
            </a: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</a:t>
            </a:r>
            <a:r>
              <a:rPr lang="en-US" dirty="0" smtClean="0"/>
              <a:t>4</a:t>
            </a:r>
            <a:endParaRPr lang="en-MY" dirty="0"/>
          </a:p>
        </p:txBody>
      </p:sp>
      <p:pic>
        <p:nvPicPr>
          <p:cNvPr id="4" name="Picture 3" descr="k20076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142852"/>
            <a:ext cx="1428760" cy="12419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1490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Category</a:t>
            </a:r>
            <a:endParaRPr lang="en-MY" dirty="0" smtClean="0"/>
          </a:p>
          <a:p>
            <a:pPr lvl="1"/>
            <a:r>
              <a:rPr lang="en-US" dirty="0" smtClean="0"/>
              <a:t>To categorize application</a:t>
            </a:r>
          </a:p>
          <a:p>
            <a:pPr lvl="1"/>
            <a:r>
              <a:rPr lang="en-US" dirty="0" smtClean="0"/>
              <a:t>For example, </a:t>
            </a:r>
            <a:r>
              <a:rPr lang="en-US" dirty="0" err="1" smtClean="0"/>
              <a:t>ApplicationA’s</a:t>
            </a:r>
            <a:r>
              <a:rPr lang="en-US" dirty="0" smtClean="0"/>
              <a:t> user only has one role, </a:t>
            </a:r>
            <a:r>
              <a:rPr lang="en-US" dirty="0" err="1" smtClean="0"/>
              <a:t>ApplicationB’s</a:t>
            </a:r>
            <a:r>
              <a:rPr lang="en-US" dirty="0" smtClean="0"/>
              <a:t> user can belong to a company, </a:t>
            </a:r>
            <a:r>
              <a:rPr lang="en-US" dirty="0" err="1" smtClean="0"/>
              <a:t>ApplicationC’s</a:t>
            </a:r>
            <a:r>
              <a:rPr lang="en-US" dirty="0" smtClean="0"/>
              <a:t> use is belong to a module, etc..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ne category can have multiple applications</a:t>
            </a:r>
          </a:p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One application can have multiple roles </a:t>
            </a:r>
          </a:p>
          <a:p>
            <a:pPr lvl="1"/>
            <a:r>
              <a:rPr lang="en-US" dirty="0" smtClean="0"/>
              <a:t>One application can have multiple Services</a:t>
            </a:r>
          </a:p>
          <a:p>
            <a:r>
              <a:rPr lang="en-US" dirty="0" smtClean="0"/>
              <a:t>Role </a:t>
            </a:r>
          </a:p>
          <a:p>
            <a:pPr lvl="1"/>
            <a:r>
              <a:rPr lang="en-US" dirty="0" smtClean="0"/>
              <a:t>A role in an application can have multiple Services </a:t>
            </a:r>
          </a:p>
          <a:p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An organization can have multiple applications</a:t>
            </a:r>
          </a:p>
          <a:p>
            <a:pPr lvl="1"/>
            <a:r>
              <a:rPr lang="en-US" dirty="0" smtClean="0"/>
              <a:t>An organization can have multiple users</a:t>
            </a:r>
          </a:p>
          <a:p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One user can either belong to one Organization </a:t>
            </a:r>
          </a:p>
          <a:p>
            <a:pPr lvl="1"/>
            <a:r>
              <a:rPr lang="en-US" dirty="0" smtClean="0"/>
              <a:t>Or  not belong to any organization</a:t>
            </a:r>
          </a:p>
          <a:p>
            <a:pPr lvl="1"/>
            <a:r>
              <a:rPr lang="en-US" dirty="0" smtClean="0"/>
              <a:t>Or self admin module</a:t>
            </a:r>
          </a:p>
          <a:p>
            <a:pPr lvl="1"/>
            <a:r>
              <a:rPr lang="en-US" dirty="0" smtClean="0"/>
              <a:t>One user must belong one Category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</a:t>
            </a:r>
            <a:r>
              <a:rPr lang="en-US" dirty="0" smtClean="0"/>
              <a:t>Matrix explanation</a:t>
            </a:r>
            <a:endParaRPr lang="en-M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282" y="60324"/>
            <a:ext cx="8715404" cy="582594"/>
          </a:xfrm>
        </p:spPr>
        <p:txBody>
          <a:bodyPr>
            <a:noAutofit/>
          </a:bodyPr>
          <a:lstStyle/>
          <a:p>
            <a:r>
              <a:rPr lang="en-US" sz="2800" dirty="0" smtClean="0"/>
              <a:t>Table </a:t>
            </a:r>
            <a:r>
              <a:rPr lang="en-US" sz="2800" dirty="0" smtClean="0"/>
              <a:t>Design to cater for the above requirement</a:t>
            </a:r>
            <a:endParaRPr lang="en-MY" sz="2800" dirty="0"/>
          </a:p>
        </p:txBody>
      </p:sp>
      <p:pic>
        <p:nvPicPr>
          <p:cNvPr id="7" name="Picture 6" descr="UPASS Access Matri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4789"/>
            <a:ext cx="9144000" cy="532842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</TotalTime>
  <Words>490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UPASS System Design</vt:lpstr>
      <vt:lpstr>User Cross Application Access</vt:lpstr>
      <vt:lpstr>User Roles</vt:lpstr>
      <vt:lpstr>Scenario 1</vt:lpstr>
      <vt:lpstr> Scenario 2</vt:lpstr>
      <vt:lpstr>Scenario 3</vt:lpstr>
      <vt:lpstr>Scenario 4</vt:lpstr>
      <vt:lpstr>Access Matrix explanation</vt:lpstr>
      <vt:lpstr>Table Design to cater for the above requirement</vt:lpstr>
      <vt:lpstr>Security Question</vt:lpstr>
      <vt:lpstr>Functionalities</vt:lpstr>
      <vt:lpstr>Functional and Page flows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penril</dc:creator>
  <cp:lastModifiedBy>penril</cp:lastModifiedBy>
  <cp:revision>24</cp:revision>
  <dcterms:created xsi:type="dcterms:W3CDTF">2010-08-12T07:57:52Z</dcterms:created>
  <dcterms:modified xsi:type="dcterms:W3CDTF">2010-08-12T17:30:08Z</dcterms:modified>
</cp:coreProperties>
</file>