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8CBB3F-C7FA-48D5-894F-48113D46242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B64E9662-8790-43D6-9C15-053D406BF02E}">
      <dgm:prSet phldrT="[Text]"/>
      <dgm:spPr/>
      <dgm:t>
        <a:bodyPr/>
        <a:lstStyle/>
        <a:p>
          <a:r>
            <a:rPr lang="en-US" dirty="0" err="1" smtClean="0"/>
            <a:t>Jelson</a:t>
          </a:r>
          <a:r>
            <a:rPr lang="en-US" dirty="0" smtClean="0"/>
            <a:t> Low</a:t>
          </a:r>
          <a:endParaRPr lang="en-MY" dirty="0"/>
        </a:p>
      </dgm:t>
    </dgm:pt>
    <dgm:pt modelId="{DDF3E6C5-F384-44D4-9556-5D74114159EB}" type="parTrans" cxnId="{784C059F-C994-4C23-99C0-48BFFAB85B05}">
      <dgm:prSet/>
      <dgm:spPr/>
      <dgm:t>
        <a:bodyPr/>
        <a:lstStyle/>
        <a:p>
          <a:endParaRPr lang="en-MY"/>
        </a:p>
      </dgm:t>
    </dgm:pt>
    <dgm:pt modelId="{F36EAD06-62B0-4A64-BDBA-BC8931379204}" type="sibTrans" cxnId="{784C059F-C994-4C23-99C0-48BFFAB85B05}">
      <dgm:prSet/>
      <dgm:spPr/>
      <dgm:t>
        <a:bodyPr/>
        <a:lstStyle/>
        <a:p>
          <a:endParaRPr lang="en-MY"/>
        </a:p>
      </dgm:t>
    </dgm:pt>
    <dgm:pt modelId="{26BD3CE3-D800-4320-8055-DE2FEC9A935E}">
      <dgm:prSet phldrT="[Text]"/>
      <dgm:spPr/>
      <dgm:t>
        <a:bodyPr/>
        <a:lstStyle/>
        <a:p>
          <a:r>
            <a:rPr lang="en-US" dirty="0" smtClean="0"/>
            <a:t>Vincent </a:t>
          </a:r>
          <a:r>
            <a:rPr lang="en-US" dirty="0" err="1" smtClean="0"/>
            <a:t>Devethas</a:t>
          </a:r>
          <a:endParaRPr lang="en-MY" dirty="0"/>
        </a:p>
      </dgm:t>
    </dgm:pt>
    <dgm:pt modelId="{ACC3D65A-F277-4A86-A06B-03AC5AD66A9C}" type="parTrans" cxnId="{149EC5EC-81AC-4F9B-A5AC-3B78B7D06531}">
      <dgm:prSet/>
      <dgm:spPr/>
      <dgm:t>
        <a:bodyPr/>
        <a:lstStyle/>
        <a:p>
          <a:endParaRPr lang="en-MY"/>
        </a:p>
      </dgm:t>
    </dgm:pt>
    <dgm:pt modelId="{81593C49-BFA3-47A4-856F-A7253053F720}" type="sibTrans" cxnId="{149EC5EC-81AC-4F9B-A5AC-3B78B7D06531}">
      <dgm:prSet/>
      <dgm:spPr/>
      <dgm:t>
        <a:bodyPr/>
        <a:lstStyle/>
        <a:p>
          <a:endParaRPr lang="en-MY"/>
        </a:p>
      </dgm:t>
    </dgm:pt>
    <dgm:pt modelId="{50638282-E25A-4623-A689-B853B6C26D85}">
      <dgm:prSet phldrT="[Text]"/>
      <dgm:spPr/>
      <dgm:t>
        <a:bodyPr/>
        <a:lstStyle/>
        <a:p>
          <a:r>
            <a:rPr lang="en-US" dirty="0" err="1" smtClean="0"/>
            <a:t>Shuhaida</a:t>
          </a:r>
          <a:endParaRPr lang="en-MY" dirty="0"/>
        </a:p>
      </dgm:t>
    </dgm:pt>
    <dgm:pt modelId="{2AA4CCC8-09AB-4071-9282-DC149A63CDE5}" type="parTrans" cxnId="{92BA02C6-1BF4-4D67-9807-3D20E8607B3A}">
      <dgm:prSet/>
      <dgm:spPr/>
      <dgm:t>
        <a:bodyPr/>
        <a:lstStyle/>
        <a:p>
          <a:endParaRPr lang="en-MY"/>
        </a:p>
      </dgm:t>
    </dgm:pt>
    <dgm:pt modelId="{0DAB48BB-3642-4E8D-85ED-C334A75CBEB6}" type="sibTrans" cxnId="{92BA02C6-1BF4-4D67-9807-3D20E8607B3A}">
      <dgm:prSet/>
      <dgm:spPr/>
      <dgm:t>
        <a:bodyPr/>
        <a:lstStyle/>
        <a:p>
          <a:endParaRPr lang="en-MY"/>
        </a:p>
      </dgm:t>
    </dgm:pt>
    <dgm:pt modelId="{6AB81723-C539-48D8-B819-8E18EADCA498}">
      <dgm:prSet phldrT="[Text]"/>
      <dgm:spPr/>
      <dgm:t>
        <a:bodyPr/>
        <a:lstStyle/>
        <a:p>
          <a:r>
            <a:rPr lang="en-US" dirty="0" err="1" smtClean="0"/>
            <a:t>Darsy</a:t>
          </a:r>
          <a:endParaRPr lang="en-MY" dirty="0"/>
        </a:p>
      </dgm:t>
    </dgm:pt>
    <dgm:pt modelId="{B38D96AD-205D-4E1A-AF8D-0A4CDF0E683E}" type="parTrans" cxnId="{372B80F9-CFED-4415-805F-89DACC167015}">
      <dgm:prSet/>
      <dgm:spPr/>
      <dgm:t>
        <a:bodyPr/>
        <a:lstStyle/>
        <a:p>
          <a:endParaRPr lang="en-MY"/>
        </a:p>
      </dgm:t>
    </dgm:pt>
    <dgm:pt modelId="{5749B7D9-6473-40A7-9152-BD75C92B4B36}" type="sibTrans" cxnId="{372B80F9-CFED-4415-805F-89DACC167015}">
      <dgm:prSet/>
      <dgm:spPr/>
      <dgm:t>
        <a:bodyPr/>
        <a:lstStyle/>
        <a:p>
          <a:endParaRPr lang="en-MY"/>
        </a:p>
      </dgm:t>
    </dgm:pt>
    <dgm:pt modelId="{B824F692-542C-46E1-99F1-438B08D23BB5}">
      <dgm:prSet phldrT="[Text]"/>
      <dgm:spPr/>
      <dgm:t>
        <a:bodyPr/>
        <a:lstStyle/>
        <a:p>
          <a:r>
            <a:rPr lang="en-US" dirty="0" smtClean="0"/>
            <a:t>PM</a:t>
          </a:r>
          <a:endParaRPr lang="en-MY" dirty="0"/>
        </a:p>
      </dgm:t>
    </dgm:pt>
    <dgm:pt modelId="{0CCA01E8-ADA3-45F9-B3EB-19D33BBE6503}" type="parTrans" cxnId="{0B786F1D-F8B5-4BE7-A44C-CBCFDCDF34D6}">
      <dgm:prSet/>
      <dgm:spPr/>
      <dgm:t>
        <a:bodyPr/>
        <a:lstStyle/>
        <a:p>
          <a:endParaRPr lang="en-MY"/>
        </a:p>
      </dgm:t>
    </dgm:pt>
    <dgm:pt modelId="{197208BE-87B9-4AC5-BEFF-9AFF84E2F5F2}" type="sibTrans" cxnId="{0B786F1D-F8B5-4BE7-A44C-CBCFDCDF34D6}">
      <dgm:prSet/>
      <dgm:spPr/>
      <dgm:t>
        <a:bodyPr/>
        <a:lstStyle/>
        <a:p>
          <a:endParaRPr lang="en-MY"/>
        </a:p>
      </dgm:t>
    </dgm:pt>
    <dgm:pt modelId="{70B818FE-2044-453A-93E3-A878D4384433}">
      <dgm:prSet phldrT="[Text]"/>
      <dgm:spPr/>
      <dgm:t>
        <a:bodyPr/>
        <a:lstStyle/>
        <a:p>
          <a:r>
            <a:rPr lang="en-US" dirty="0" smtClean="0"/>
            <a:t>Team Lead</a:t>
          </a:r>
          <a:endParaRPr lang="en-MY" dirty="0"/>
        </a:p>
      </dgm:t>
    </dgm:pt>
    <dgm:pt modelId="{D5C7ECF8-27D2-4ECC-9D61-7AD8F8E4A31E}" type="parTrans" cxnId="{A6B152F8-5FB4-4F8E-804A-A4D0FEEE385D}">
      <dgm:prSet/>
      <dgm:spPr/>
      <dgm:t>
        <a:bodyPr/>
        <a:lstStyle/>
        <a:p>
          <a:endParaRPr lang="en-MY"/>
        </a:p>
      </dgm:t>
    </dgm:pt>
    <dgm:pt modelId="{74EDA706-0622-47F0-9065-1D057B7C5AE8}" type="sibTrans" cxnId="{A6B152F8-5FB4-4F8E-804A-A4D0FEEE385D}">
      <dgm:prSet/>
      <dgm:spPr/>
      <dgm:t>
        <a:bodyPr/>
        <a:lstStyle/>
        <a:p>
          <a:endParaRPr lang="en-MY"/>
        </a:p>
      </dgm:t>
    </dgm:pt>
    <dgm:pt modelId="{5148EFE2-117E-45FF-A813-3A7703579221}">
      <dgm:prSet phldrT="[Text]"/>
      <dgm:spPr/>
      <dgm:t>
        <a:bodyPr/>
        <a:lstStyle/>
        <a:p>
          <a:r>
            <a:rPr lang="en-US" dirty="0" smtClean="0"/>
            <a:t>Developer</a:t>
          </a:r>
          <a:endParaRPr lang="en-MY" dirty="0"/>
        </a:p>
      </dgm:t>
    </dgm:pt>
    <dgm:pt modelId="{BC2AF9E4-4CDE-4967-A890-BFEEE2B825C8}" type="parTrans" cxnId="{B8191418-B063-4B5C-B61D-E1AC9B3E5FC8}">
      <dgm:prSet/>
      <dgm:spPr/>
      <dgm:t>
        <a:bodyPr/>
        <a:lstStyle/>
        <a:p>
          <a:endParaRPr lang="en-MY"/>
        </a:p>
      </dgm:t>
    </dgm:pt>
    <dgm:pt modelId="{7C3AFAFF-52F3-4AEC-93DA-232A0E550AC7}" type="sibTrans" cxnId="{B8191418-B063-4B5C-B61D-E1AC9B3E5FC8}">
      <dgm:prSet/>
      <dgm:spPr/>
      <dgm:t>
        <a:bodyPr/>
        <a:lstStyle/>
        <a:p>
          <a:endParaRPr lang="en-MY"/>
        </a:p>
      </dgm:t>
    </dgm:pt>
    <dgm:pt modelId="{4CE47A41-B50B-4B4A-BAA9-07D651620C15}">
      <dgm:prSet/>
      <dgm:spPr/>
      <dgm:t>
        <a:bodyPr/>
        <a:lstStyle/>
        <a:p>
          <a:r>
            <a:rPr lang="en-US" dirty="0" err="1" smtClean="0"/>
            <a:t>Norahayu</a:t>
          </a:r>
          <a:endParaRPr lang="en-MY" dirty="0"/>
        </a:p>
      </dgm:t>
    </dgm:pt>
    <dgm:pt modelId="{B8238891-6107-4D2E-ABEB-5A45CCD3F1A0}" type="parTrans" cxnId="{08E5F6C5-FEEE-4316-A1E9-802FE323C7EE}">
      <dgm:prSet/>
      <dgm:spPr/>
      <dgm:t>
        <a:bodyPr/>
        <a:lstStyle/>
        <a:p>
          <a:endParaRPr lang="en-MY"/>
        </a:p>
      </dgm:t>
    </dgm:pt>
    <dgm:pt modelId="{898757BD-07AF-4100-A04A-71C67E609A13}" type="sibTrans" cxnId="{08E5F6C5-FEEE-4316-A1E9-802FE323C7EE}">
      <dgm:prSet/>
      <dgm:spPr/>
      <dgm:t>
        <a:bodyPr/>
        <a:lstStyle/>
        <a:p>
          <a:endParaRPr lang="en-MY"/>
        </a:p>
      </dgm:t>
    </dgm:pt>
    <dgm:pt modelId="{C427996C-1D26-4581-9AE5-B7F7CADB38C3}">
      <dgm:prSet/>
      <dgm:spPr/>
      <dgm:t>
        <a:bodyPr/>
        <a:lstStyle/>
        <a:p>
          <a:r>
            <a:rPr lang="en-US" dirty="0" err="1" smtClean="0"/>
            <a:t>Hadi</a:t>
          </a:r>
          <a:r>
            <a:rPr lang="en-US" dirty="0" smtClean="0"/>
            <a:t> </a:t>
          </a:r>
          <a:r>
            <a:rPr lang="en-US" dirty="0" err="1" smtClean="0"/>
            <a:t>Ahmadi</a:t>
          </a:r>
          <a:endParaRPr lang="en-MY" dirty="0"/>
        </a:p>
      </dgm:t>
    </dgm:pt>
    <dgm:pt modelId="{EF14C1CF-85AD-47E8-B6DC-5B382B64A2D0}" type="parTrans" cxnId="{A9B8F93A-7D17-4254-91F3-E25720CB9712}">
      <dgm:prSet/>
      <dgm:spPr/>
      <dgm:t>
        <a:bodyPr/>
        <a:lstStyle/>
        <a:p>
          <a:endParaRPr lang="en-MY"/>
        </a:p>
      </dgm:t>
    </dgm:pt>
    <dgm:pt modelId="{89F744FF-D4A9-423D-933A-D6D230D7CFC8}" type="sibTrans" cxnId="{A9B8F93A-7D17-4254-91F3-E25720CB9712}">
      <dgm:prSet/>
      <dgm:spPr/>
      <dgm:t>
        <a:bodyPr/>
        <a:lstStyle/>
        <a:p>
          <a:endParaRPr lang="en-MY"/>
        </a:p>
      </dgm:t>
    </dgm:pt>
    <dgm:pt modelId="{6FD9F2E6-5460-4E3B-89B9-0F077B76B42B}" type="pres">
      <dgm:prSet presAssocID="{678CBB3F-C7FA-48D5-894F-48113D46242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D593B9A-EDFD-4CD7-9657-E1D609CF620F}" type="pres">
      <dgm:prSet presAssocID="{678CBB3F-C7FA-48D5-894F-48113D46242E}" presName="hierFlow" presStyleCnt="0"/>
      <dgm:spPr/>
    </dgm:pt>
    <dgm:pt modelId="{6FAA95F6-8F96-4912-A79E-1BBBEDB802D2}" type="pres">
      <dgm:prSet presAssocID="{678CBB3F-C7FA-48D5-894F-48113D46242E}" presName="firstBuf" presStyleCnt="0"/>
      <dgm:spPr/>
    </dgm:pt>
    <dgm:pt modelId="{555679F1-F02D-49A5-8B69-CFF280924546}" type="pres">
      <dgm:prSet presAssocID="{678CBB3F-C7FA-48D5-894F-48113D46242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B3C7A69-0F14-4D28-BDA8-BCD64371A8EA}" type="pres">
      <dgm:prSet presAssocID="{B64E9662-8790-43D6-9C15-053D406BF02E}" presName="Name14" presStyleCnt="0"/>
      <dgm:spPr/>
    </dgm:pt>
    <dgm:pt modelId="{BBB6061A-92FE-4B29-A836-E2E899A46A55}" type="pres">
      <dgm:prSet presAssocID="{B64E9662-8790-43D6-9C15-053D406BF02E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681D231A-AF86-498F-BF6C-3AAFF1FD5705}" type="pres">
      <dgm:prSet presAssocID="{B64E9662-8790-43D6-9C15-053D406BF02E}" presName="hierChild2" presStyleCnt="0"/>
      <dgm:spPr/>
    </dgm:pt>
    <dgm:pt modelId="{44B15520-A248-4550-AC65-B603221A9AEF}" type="pres">
      <dgm:prSet presAssocID="{ACC3D65A-F277-4A86-A06B-03AC5AD66A9C}" presName="Name19" presStyleLbl="parChTrans1D2" presStyleIdx="0" presStyleCnt="1"/>
      <dgm:spPr/>
    </dgm:pt>
    <dgm:pt modelId="{6573B284-B360-4182-B602-E7972B592983}" type="pres">
      <dgm:prSet presAssocID="{26BD3CE3-D800-4320-8055-DE2FEC9A935E}" presName="Name21" presStyleCnt="0"/>
      <dgm:spPr/>
    </dgm:pt>
    <dgm:pt modelId="{DD029864-AF27-49E2-9901-0833D1AB00A3}" type="pres">
      <dgm:prSet presAssocID="{26BD3CE3-D800-4320-8055-DE2FEC9A935E}" presName="level2Shape" presStyleLbl="node2" presStyleIdx="0" presStyleCnt="1"/>
      <dgm:spPr/>
      <dgm:t>
        <a:bodyPr/>
        <a:lstStyle/>
        <a:p>
          <a:endParaRPr lang="en-MY"/>
        </a:p>
      </dgm:t>
    </dgm:pt>
    <dgm:pt modelId="{DD092422-783D-4101-9953-948265BC4F0E}" type="pres">
      <dgm:prSet presAssocID="{26BD3CE3-D800-4320-8055-DE2FEC9A935E}" presName="hierChild3" presStyleCnt="0"/>
      <dgm:spPr/>
    </dgm:pt>
    <dgm:pt modelId="{553F4499-E9B9-4A3F-A463-A4ED8A727FA5}" type="pres">
      <dgm:prSet presAssocID="{2AA4CCC8-09AB-4071-9282-DC149A63CDE5}" presName="Name19" presStyleLbl="parChTrans1D3" presStyleIdx="0" presStyleCnt="4"/>
      <dgm:spPr/>
    </dgm:pt>
    <dgm:pt modelId="{9296CC47-5037-4205-AA6F-7CEC03B5A970}" type="pres">
      <dgm:prSet presAssocID="{50638282-E25A-4623-A689-B853B6C26D85}" presName="Name21" presStyleCnt="0"/>
      <dgm:spPr/>
    </dgm:pt>
    <dgm:pt modelId="{3DDE1C3E-86CC-4B8C-92B7-006219C43FF4}" type="pres">
      <dgm:prSet presAssocID="{50638282-E25A-4623-A689-B853B6C26D85}" presName="level2Shape" presStyleLbl="node3" presStyleIdx="0" presStyleCnt="4"/>
      <dgm:spPr/>
    </dgm:pt>
    <dgm:pt modelId="{9A9CACC9-E013-4255-A991-2BCD69B00D3A}" type="pres">
      <dgm:prSet presAssocID="{50638282-E25A-4623-A689-B853B6C26D85}" presName="hierChild3" presStyleCnt="0"/>
      <dgm:spPr/>
    </dgm:pt>
    <dgm:pt modelId="{AEB42A91-214F-4067-960E-01214DD7346C}" type="pres">
      <dgm:prSet presAssocID="{B38D96AD-205D-4E1A-AF8D-0A4CDF0E683E}" presName="Name19" presStyleLbl="parChTrans1D3" presStyleIdx="1" presStyleCnt="4"/>
      <dgm:spPr/>
    </dgm:pt>
    <dgm:pt modelId="{57C00F79-EEB3-49F9-8D3C-810BBF42FF6D}" type="pres">
      <dgm:prSet presAssocID="{6AB81723-C539-48D8-B819-8E18EADCA498}" presName="Name21" presStyleCnt="0"/>
      <dgm:spPr/>
    </dgm:pt>
    <dgm:pt modelId="{314AEE44-18A7-49F3-AF0C-E727F91AAD83}" type="pres">
      <dgm:prSet presAssocID="{6AB81723-C539-48D8-B819-8E18EADCA498}" presName="level2Shape" presStyleLbl="node3" presStyleIdx="1" presStyleCnt="4"/>
      <dgm:spPr/>
      <dgm:t>
        <a:bodyPr/>
        <a:lstStyle/>
        <a:p>
          <a:endParaRPr lang="en-MY"/>
        </a:p>
      </dgm:t>
    </dgm:pt>
    <dgm:pt modelId="{53441B07-B43A-433F-B50C-FB576F4A00B2}" type="pres">
      <dgm:prSet presAssocID="{6AB81723-C539-48D8-B819-8E18EADCA498}" presName="hierChild3" presStyleCnt="0"/>
      <dgm:spPr/>
    </dgm:pt>
    <dgm:pt modelId="{892D8E79-BD62-4ACE-8EE6-AF74A79F0FBC}" type="pres">
      <dgm:prSet presAssocID="{B8238891-6107-4D2E-ABEB-5A45CCD3F1A0}" presName="Name19" presStyleLbl="parChTrans1D3" presStyleIdx="2" presStyleCnt="4"/>
      <dgm:spPr/>
    </dgm:pt>
    <dgm:pt modelId="{8F5D3C96-53ED-42F2-8396-64D062360A73}" type="pres">
      <dgm:prSet presAssocID="{4CE47A41-B50B-4B4A-BAA9-07D651620C15}" presName="Name21" presStyleCnt="0"/>
      <dgm:spPr/>
    </dgm:pt>
    <dgm:pt modelId="{C1F103E5-E14D-4D51-93BC-C3AD1F0DBADF}" type="pres">
      <dgm:prSet presAssocID="{4CE47A41-B50B-4B4A-BAA9-07D651620C15}" presName="level2Shape" presStyleLbl="node3" presStyleIdx="2" presStyleCnt="4"/>
      <dgm:spPr/>
      <dgm:t>
        <a:bodyPr/>
        <a:lstStyle/>
        <a:p>
          <a:endParaRPr lang="en-MY"/>
        </a:p>
      </dgm:t>
    </dgm:pt>
    <dgm:pt modelId="{4ED7FBC8-5A7C-44B9-B243-CD4DFC65C298}" type="pres">
      <dgm:prSet presAssocID="{4CE47A41-B50B-4B4A-BAA9-07D651620C15}" presName="hierChild3" presStyleCnt="0"/>
      <dgm:spPr/>
    </dgm:pt>
    <dgm:pt modelId="{10F9485F-5D24-4449-B706-BAF6D706D54A}" type="pres">
      <dgm:prSet presAssocID="{EF14C1CF-85AD-47E8-B6DC-5B382B64A2D0}" presName="Name19" presStyleLbl="parChTrans1D3" presStyleIdx="3" presStyleCnt="4"/>
      <dgm:spPr/>
    </dgm:pt>
    <dgm:pt modelId="{4C0FB7EB-E1AC-4B5E-89A0-1D1E580CE16F}" type="pres">
      <dgm:prSet presAssocID="{C427996C-1D26-4581-9AE5-B7F7CADB38C3}" presName="Name21" presStyleCnt="0"/>
      <dgm:spPr/>
    </dgm:pt>
    <dgm:pt modelId="{2DDDCAAF-A28B-4898-A168-D79AF54FB132}" type="pres">
      <dgm:prSet presAssocID="{C427996C-1D26-4581-9AE5-B7F7CADB38C3}" presName="level2Shape" presStyleLbl="node3" presStyleIdx="3" presStyleCnt="4"/>
      <dgm:spPr/>
    </dgm:pt>
    <dgm:pt modelId="{A33D6C1B-1318-4F66-98A0-0BC8BE5617F3}" type="pres">
      <dgm:prSet presAssocID="{C427996C-1D26-4581-9AE5-B7F7CADB38C3}" presName="hierChild3" presStyleCnt="0"/>
      <dgm:spPr/>
    </dgm:pt>
    <dgm:pt modelId="{0BDEBCEF-EC8A-4453-828A-46627215AABF}" type="pres">
      <dgm:prSet presAssocID="{678CBB3F-C7FA-48D5-894F-48113D46242E}" presName="bgShapesFlow" presStyleCnt="0"/>
      <dgm:spPr/>
    </dgm:pt>
    <dgm:pt modelId="{26B0827E-7A77-45E7-A21D-7085AF72335A}" type="pres">
      <dgm:prSet presAssocID="{B824F692-542C-46E1-99F1-438B08D23BB5}" presName="rectComp" presStyleCnt="0"/>
      <dgm:spPr/>
    </dgm:pt>
    <dgm:pt modelId="{4C99B68D-4004-4E8F-A3D4-8D420B504CDD}" type="pres">
      <dgm:prSet presAssocID="{B824F692-542C-46E1-99F1-438B08D23BB5}" presName="bgRect" presStyleLbl="bgShp" presStyleIdx="0" presStyleCnt="3"/>
      <dgm:spPr/>
    </dgm:pt>
    <dgm:pt modelId="{EA139A3F-3774-4158-9A83-DC96D5912745}" type="pres">
      <dgm:prSet presAssocID="{B824F692-542C-46E1-99F1-438B08D23BB5}" presName="bgRectTx" presStyleLbl="bgShp" presStyleIdx="0" presStyleCnt="3">
        <dgm:presLayoutVars>
          <dgm:bulletEnabled val="1"/>
        </dgm:presLayoutVars>
      </dgm:prSet>
      <dgm:spPr/>
    </dgm:pt>
    <dgm:pt modelId="{6DBC76CB-31AC-46CF-BD22-BF81E24FB72E}" type="pres">
      <dgm:prSet presAssocID="{B824F692-542C-46E1-99F1-438B08D23BB5}" presName="spComp" presStyleCnt="0"/>
      <dgm:spPr/>
    </dgm:pt>
    <dgm:pt modelId="{8078DD44-5720-445B-96F9-29994848F736}" type="pres">
      <dgm:prSet presAssocID="{B824F692-542C-46E1-99F1-438B08D23BB5}" presName="vSp" presStyleCnt="0"/>
      <dgm:spPr/>
    </dgm:pt>
    <dgm:pt modelId="{37C3CCD1-0637-4252-8C38-76490090B11D}" type="pres">
      <dgm:prSet presAssocID="{70B818FE-2044-453A-93E3-A878D4384433}" presName="rectComp" presStyleCnt="0"/>
      <dgm:spPr/>
    </dgm:pt>
    <dgm:pt modelId="{AE3C6571-AF85-44FB-B6F2-16FFDE51CB07}" type="pres">
      <dgm:prSet presAssocID="{70B818FE-2044-453A-93E3-A878D4384433}" presName="bgRect" presStyleLbl="bgShp" presStyleIdx="1" presStyleCnt="3"/>
      <dgm:spPr/>
      <dgm:t>
        <a:bodyPr/>
        <a:lstStyle/>
        <a:p>
          <a:endParaRPr lang="en-MY"/>
        </a:p>
      </dgm:t>
    </dgm:pt>
    <dgm:pt modelId="{F01BFDF2-D805-41EA-A755-AC617798DE81}" type="pres">
      <dgm:prSet presAssocID="{70B818FE-2044-453A-93E3-A878D4384433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4ED75BD-DE20-432C-A8BF-95F0CC25B938}" type="pres">
      <dgm:prSet presAssocID="{70B818FE-2044-453A-93E3-A878D4384433}" presName="spComp" presStyleCnt="0"/>
      <dgm:spPr/>
    </dgm:pt>
    <dgm:pt modelId="{A260343C-BD9E-4D92-A7D2-D2FAA183B8BA}" type="pres">
      <dgm:prSet presAssocID="{70B818FE-2044-453A-93E3-A878D4384433}" presName="vSp" presStyleCnt="0"/>
      <dgm:spPr/>
    </dgm:pt>
    <dgm:pt modelId="{0AB719B3-58F9-4B30-BB5E-DA1F57CDA5C5}" type="pres">
      <dgm:prSet presAssocID="{5148EFE2-117E-45FF-A813-3A7703579221}" presName="rectComp" presStyleCnt="0"/>
      <dgm:spPr/>
    </dgm:pt>
    <dgm:pt modelId="{7066BE06-D55C-4D1C-95B8-A7AAC216A5F2}" type="pres">
      <dgm:prSet presAssocID="{5148EFE2-117E-45FF-A813-3A7703579221}" presName="bgRect" presStyleLbl="bgShp" presStyleIdx="2" presStyleCnt="3"/>
      <dgm:spPr/>
      <dgm:t>
        <a:bodyPr/>
        <a:lstStyle/>
        <a:p>
          <a:endParaRPr lang="en-MY"/>
        </a:p>
      </dgm:t>
    </dgm:pt>
    <dgm:pt modelId="{457DCCB3-4A19-42AB-8DD2-912F83605C90}" type="pres">
      <dgm:prSet presAssocID="{5148EFE2-117E-45FF-A813-3A7703579221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92BA02C6-1BF4-4D67-9807-3D20E8607B3A}" srcId="{26BD3CE3-D800-4320-8055-DE2FEC9A935E}" destId="{50638282-E25A-4623-A689-B853B6C26D85}" srcOrd="0" destOrd="0" parTransId="{2AA4CCC8-09AB-4071-9282-DC149A63CDE5}" sibTransId="{0DAB48BB-3642-4E8D-85ED-C334A75CBEB6}"/>
    <dgm:cxn modelId="{AE5E1869-4ACD-446A-A06D-0EA985512F8A}" type="presOf" srcId="{2AA4CCC8-09AB-4071-9282-DC149A63CDE5}" destId="{553F4499-E9B9-4A3F-A463-A4ED8A727FA5}" srcOrd="0" destOrd="0" presId="urn:microsoft.com/office/officeart/2005/8/layout/hierarchy6"/>
    <dgm:cxn modelId="{4FCBB566-3879-488B-B949-4723DAEB0752}" type="presOf" srcId="{B824F692-542C-46E1-99F1-438B08D23BB5}" destId="{EA139A3F-3774-4158-9A83-DC96D5912745}" srcOrd="1" destOrd="0" presId="urn:microsoft.com/office/officeart/2005/8/layout/hierarchy6"/>
    <dgm:cxn modelId="{9089524E-B0AC-4111-8005-10BDDEF24DF4}" type="presOf" srcId="{5148EFE2-117E-45FF-A813-3A7703579221}" destId="{457DCCB3-4A19-42AB-8DD2-912F83605C90}" srcOrd="1" destOrd="0" presId="urn:microsoft.com/office/officeart/2005/8/layout/hierarchy6"/>
    <dgm:cxn modelId="{1EE48950-224F-4433-B80B-32648652BE6F}" type="presOf" srcId="{6AB81723-C539-48D8-B819-8E18EADCA498}" destId="{314AEE44-18A7-49F3-AF0C-E727F91AAD83}" srcOrd="0" destOrd="0" presId="urn:microsoft.com/office/officeart/2005/8/layout/hierarchy6"/>
    <dgm:cxn modelId="{A6B152F8-5FB4-4F8E-804A-A4D0FEEE385D}" srcId="{678CBB3F-C7FA-48D5-894F-48113D46242E}" destId="{70B818FE-2044-453A-93E3-A878D4384433}" srcOrd="2" destOrd="0" parTransId="{D5C7ECF8-27D2-4ECC-9D61-7AD8F8E4A31E}" sibTransId="{74EDA706-0622-47F0-9065-1D057B7C5AE8}"/>
    <dgm:cxn modelId="{0A62DD99-9D62-492B-A611-E045DE791208}" type="presOf" srcId="{C427996C-1D26-4581-9AE5-B7F7CADB38C3}" destId="{2DDDCAAF-A28B-4898-A168-D79AF54FB132}" srcOrd="0" destOrd="0" presId="urn:microsoft.com/office/officeart/2005/8/layout/hierarchy6"/>
    <dgm:cxn modelId="{A385228C-2569-4879-B3B6-3E286247B1AD}" type="presOf" srcId="{4CE47A41-B50B-4B4A-BAA9-07D651620C15}" destId="{C1F103E5-E14D-4D51-93BC-C3AD1F0DBADF}" srcOrd="0" destOrd="0" presId="urn:microsoft.com/office/officeart/2005/8/layout/hierarchy6"/>
    <dgm:cxn modelId="{A9B8F93A-7D17-4254-91F3-E25720CB9712}" srcId="{26BD3CE3-D800-4320-8055-DE2FEC9A935E}" destId="{C427996C-1D26-4581-9AE5-B7F7CADB38C3}" srcOrd="3" destOrd="0" parTransId="{EF14C1CF-85AD-47E8-B6DC-5B382B64A2D0}" sibTransId="{89F744FF-D4A9-423D-933A-D6D230D7CFC8}"/>
    <dgm:cxn modelId="{C760C526-F633-4145-9C1D-1BBEE757BE1E}" type="presOf" srcId="{5148EFE2-117E-45FF-A813-3A7703579221}" destId="{7066BE06-D55C-4D1C-95B8-A7AAC216A5F2}" srcOrd="0" destOrd="0" presId="urn:microsoft.com/office/officeart/2005/8/layout/hierarchy6"/>
    <dgm:cxn modelId="{9B5D582D-CB5E-4D6B-A803-2B7EA037BB93}" type="presOf" srcId="{70B818FE-2044-453A-93E3-A878D4384433}" destId="{F01BFDF2-D805-41EA-A755-AC617798DE81}" srcOrd="1" destOrd="0" presId="urn:microsoft.com/office/officeart/2005/8/layout/hierarchy6"/>
    <dgm:cxn modelId="{33170083-9469-470B-93F0-FB12D739172E}" type="presOf" srcId="{70B818FE-2044-453A-93E3-A878D4384433}" destId="{AE3C6571-AF85-44FB-B6F2-16FFDE51CB07}" srcOrd="0" destOrd="0" presId="urn:microsoft.com/office/officeart/2005/8/layout/hierarchy6"/>
    <dgm:cxn modelId="{784C059F-C994-4C23-99C0-48BFFAB85B05}" srcId="{678CBB3F-C7FA-48D5-894F-48113D46242E}" destId="{B64E9662-8790-43D6-9C15-053D406BF02E}" srcOrd="0" destOrd="0" parTransId="{DDF3E6C5-F384-44D4-9556-5D74114159EB}" sibTransId="{F36EAD06-62B0-4A64-BDBA-BC8931379204}"/>
    <dgm:cxn modelId="{F5480FEF-4A22-4C32-8121-5AF24C1F5B71}" type="presOf" srcId="{678CBB3F-C7FA-48D5-894F-48113D46242E}" destId="{6FD9F2E6-5460-4E3B-89B9-0F077B76B42B}" srcOrd="0" destOrd="0" presId="urn:microsoft.com/office/officeart/2005/8/layout/hierarchy6"/>
    <dgm:cxn modelId="{149EC5EC-81AC-4F9B-A5AC-3B78B7D06531}" srcId="{B64E9662-8790-43D6-9C15-053D406BF02E}" destId="{26BD3CE3-D800-4320-8055-DE2FEC9A935E}" srcOrd="0" destOrd="0" parTransId="{ACC3D65A-F277-4A86-A06B-03AC5AD66A9C}" sibTransId="{81593C49-BFA3-47A4-856F-A7253053F720}"/>
    <dgm:cxn modelId="{0B786F1D-F8B5-4BE7-A44C-CBCFDCDF34D6}" srcId="{678CBB3F-C7FA-48D5-894F-48113D46242E}" destId="{B824F692-542C-46E1-99F1-438B08D23BB5}" srcOrd="1" destOrd="0" parTransId="{0CCA01E8-ADA3-45F9-B3EB-19D33BBE6503}" sibTransId="{197208BE-87B9-4AC5-BEFF-9AFF84E2F5F2}"/>
    <dgm:cxn modelId="{8E6CD4C3-5F97-486D-A761-76C70078A39D}" type="presOf" srcId="{B824F692-542C-46E1-99F1-438B08D23BB5}" destId="{4C99B68D-4004-4E8F-A3D4-8D420B504CDD}" srcOrd="0" destOrd="0" presId="urn:microsoft.com/office/officeart/2005/8/layout/hierarchy6"/>
    <dgm:cxn modelId="{5D7A9BC1-592E-4A38-9525-4D9BFFDD36C7}" type="presOf" srcId="{B8238891-6107-4D2E-ABEB-5A45CCD3F1A0}" destId="{892D8E79-BD62-4ACE-8EE6-AF74A79F0FBC}" srcOrd="0" destOrd="0" presId="urn:microsoft.com/office/officeart/2005/8/layout/hierarchy6"/>
    <dgm:cxn modelId="{0B6165B2-49AC-4567-A3F8-AA4A34897FC1}" type="presOf" srcId="{B64E9662-8790-43D6-9C15-053D406BF02E}" destId="{BBB6061A-92FE-4B29-A836-E2E899A46A55}" srcOrd="0" destOrd="0" presId="urn:microsoft.com/office/officeart/2005/8/layout/hierarchy6"/>
    <dgm:cxn modelId="{372B80F9-CFED-4415-805F-89DACC167015}" srcId="{26BD3CE3-D800-4320-8055-DE2FEC9A935E}" destId="{6AB81723-C539-48D8-B819-8E18EADCA498}" srcOrd="1" destOrd="0" parTransId="{B38D96AD-205D-4E1A-AF8D-0A4CDF0E683E}" sibTransId="{5749B7D9-6473-40A7-9152-BD75C92B4B36}"/>
    <dgm:cxn modelId="{3D4A6721-8794-4E1E-B640-03A6513D918C}" type="presOf" srcId="{ACC3D65A-F277-4A86-A06B-03AC5AD66A9C}" destId="{44B15520-A248-4550-AC65-B603221A9AEF}" srcOrd="0" destOrd="0" presId="urn:microsoft.com/office/officeart/2005/8/layout/hierarchy6"/>
    <dgm:cxn modelId="{B8191418-B063-4B5C-B61D-E1AC9B3E5FC8}" srcId="{678CBB3F-C7FA-48D5-894F-48113D46242E}" destId="{5148EFE2-117E-45FF-A813-3A7703579221}" srcOrd="3" destOrd="0" parTransId="{BC2AF9E4-4CDE-4967-A890-BFEEE2B825C8}" sibTransId="{7C3AFAFF-52F3-4AEC-93DA-232A0E550AC7}"/>
    <dgm:cxn modelId="{BD84921F-4855-410A-A8D4-390A67777726}" type="presOf" srcId="{B38D96AD-205D-4E1A-AF8D-0A4CDF0E683E}" destId="{AEB42A91-214F-4067-960E-01214DD7346C}" srcOrd="0" destOrd="0" presId="urn:microsoft.com/office/officeart/2005/8/layout/hierarchy6"/>
    <dgm:cxn modelId="{2E463B2F-BE31-446C-965C-1A5E36907899}" type="presOf" srcId="{26BD3CE3-D800-4320-8055-DE2FEC9A935E}" destId="{DD029864-AF27-49E2-9901-0833D1AB00A3}" srcOrd="0" destOrd="0" presId="urn:microsoft.com/office/officeart/2005/8/layout/hierarchy6"/>
    <dgm:cxn modelId="{08E5F6C5-FEEE-4316-A1E9-802FE323C7EE}" srcId="{26BD3CE3-D800-4320-8055-DE2FEC9A935E}" destId="{4CE47A41-B50B-4B4A-BAA9-07D651620C15}" srcOrd="2" destOrd="0" parTransId="{B8238891-6107-4D2E-ABEB-5A45CCD3F1A0}" sibTransId="{898757BD-07AF-4100-A04A-71C67E609A13}"/>
    <dgm:cxn modelId="{80B6DEA1-3EFA-4B3D-9875-09D28D2DBE9E}" type="presOf" srcId="{50638282-E25A-4623-A689-B853B6C26D85}" destId="{3DDE1C3E-86CC-4B8C-92B7-006219C43FF4}" srcOrd="0" destOrd="0" presId="urn:microsoft.com/office/officeart/2005/8/layout/hierarchy6"/>
    <dgm:cxn modelId="{57FBADB4-EF92-475E-A643-D4FF97940C5B}" type="presOf" srcId="{EF14C1CF-85AD-47E8-B6DC-5B382B64A2D0}" destId="{10F9485F-5D24-4449-B706-BAF6D706D54A}" srcOrd="0" destOrd="0" presId="urn:microsoft.com/office/officeart/2005/8/layout/hierarchy6"/>
    <dgm:cxn modelId="{AC811153-1264-4103-809B-EAB17B15AF37}" type="presParOf" srcId="{6FD9F2E6-5460-4E3B-89B9-0F077B76B42B}" destId="{CD593B9A-EDFD-4CD7-9657-E1D609CF620F}" srcOrd="0" destOrd="0" presId="urn:microsoft.com/office/officeart/2005/8/layout/hierarchy6"/>
    <dgm:cxn modelId="{75D607DA-AF57-4FB1-9AA9-87281028FFCA}" type="presParOf" srcId="{CD593B9A-EDFD-4CD7-9657-E1D609CF620F}" destId="{6FAA95F6-8F96-4912-A79E-1BBBEDB802D2}" srcOrd="0" destOrd="0" presId="urn:microsoft.com/office/officeart/2005/8/layout/hierarchy6"/>
    <dgm:cxn modelId="{618B7A24-E2DF-4D09-85E5-69E63E858C45}" type="presParOf" srcId="{CD593B9A-EDFD-4CD7-9657-E1D609CF620F}" destId="{555679F1-F02D-49A5-8B69-CFF280924546}" srcOrd="1" destOrd="0" presId="urn:microsoft.com/office/officeart/2005/8/layout/hierarchy6"/>
    <dgm:cxn modelId="{998D00F5-3F51-4106-81E7-70022F517E74}" type="presParOf" srcId="{555679F1-F02D-49A5-8B69-CFF280924546}" destId="{7B3C7A69-0F14-4D28-BDA8-BCD64371A8EA}" srcOrd="0" destOrd="0" presId="urn:microsoft.com/office/officeart/2005/8/layout/hierarchy6"/>
    <dgm:cxn modelId="{27C1464D-C4D9-4AF9-8B01-1BF278DBA780}" type="presParOf" srcId="{7B3C7A69-0F14-4D28-BDA8-BCD64371A8EA}" destId="{BBB6061A-92FE-4B29-A836-E2E899A46A55}" srcOrd="0" destOrd="0" presId="urn:microsoft.com/office/officeart/2005/8/layout/hierarchy6"/>
    <dgm:cxn modelId="{23EE45ED-CC18-491E-9716-285CBE3C94D5}" type="presParOf" srcId="{7B3C7A69-0F14-4D28-BDA8-BCD64371A8EA}" destId="{681D231A-AF86-498F-BF6C-3AAFF1FD5705}" srcOrd="1" destOrd="0" presId="urn:microsoft.com/office/officeart/2005/8/layout/hierarchy6"/>
    <dgm:cxn modelId="{666370E7-CFE0-4695-ADE8-665701195B8B}" type="presParOf" srcId="{681D231A-AF86-498F-BF6C-3AAFF1FD5705}" destId="{44B15520-A248-4550-AC65-B603221A9AEF}" srcOrd="0" destOrd="0" presId="urn:microsoft.com/office/officeart/2005/8/layout/hierarchy6"/>
    <dgm:cxn modelId="{33F99998-B7C2-4ABA-8657-0CC39DFC1491}" type="presParOf" srcId="{681D231A-AF86-498F-BF6C-3AAFF1FD5705}" destId="{6573B284-B360-4182-B602-E7972B592983}" srcOrd="1" destOrd="0" presId="urn:microsoft.com/office/officeart/2005/8/layout/hierarchy6"/>
    <dgm:cxn modelId="{B0E4588C-6E45-42D5-AAED-687DA55A8F46}" type="presParOf" srcId="{6573B284-B360-4182-B602-E7972B592983}" destId="{DD029864-AF27-49E2-9901-0833D1AB00A3}" srcOrd="0" destOrd="0" presId="urn:microsoft.com/office/officeart/2005/8/layout/hierarchy6"/>
    <dgm:cxn modelId="{DC1987F0-92D9-4A7A-BD19-A25AA4DD040A}" type="presParOf" srcId="{6573B284-B360-4182-B602-E7972B592983}" destId="{DD092422-783D-4101-9953-948265BC4F0E}" srcOrd="1" destOrd="0" presId="urn:microsoft.com/office/officeart/2005/8/layout/hierarchy6"/>
    <dgm:cxn modelId="{C2BEB883-63AD-4C70-8FD1-A9B8B96CFEFC}" type="presParOf" srcId="{DD092422-783D-4101-9953-948265BC4F0E}" destId="{553F4499-E9B9-4A3F-A463-A4ED8A727FA5}" srcOrd="0" destOrd="0" presId="urn:microsoft.com/office/officeart/2005/8/layout/hierarchy6"/>
    <dgm:cxn modelId="{733E6A9B-9AB7-4C28-846A-33E2515946EF}" type="presParOf" srcId="{DD092422-783D-4101-9953-948265BC4F0E}" destId="{9296CC47-5037-4205-AA6F-7CEC03B5A970}" srcOrd="1" destOrd="0" presId="urn:microsoft.com/office/officeart/2005/8/layout/hierarchy6"/>
    <dgm:cxn modelId="{D50EC62D-5C84-46FE-81E0-1BBF5D3F96E5}" type="presParOf" srcId="{9296CC47-5037-4205-AA6F-7CEC03B5A970}" destId="{3DDE1C3E-86CC-4B8C-92B7-006219C43FF4}" srcOrd="0" destOrd="0" presId="urn:microsoft.com/office/officeart/2005/8/layout/hierarchy6"/>
    <dgm:cxn modelId="{20C94801-CAF6-45A6-AAB5-E8A1A6959318}" type="presParOf" srcId="{9296CC47-5037-4205-AA6F-7CEC03B5A970}" destId="{9A9CACC9-E013-4255-A991-2BCD69B00D3A}" srcOrd="1" destOrd="0" presId="urn:microsoft.com/office/officeart/2005/8/layout/hierarchy6"/>
    <dgm:cxn modelId="{6B633A01-F5F6-4A36-B609-A26EA4B9092E}" type="presParOf" srcId="{DD092422-783D-4101-9953-948265BC4F0E}" destId="{AEB42A91-214F-4067-960E-01214DD7346C}" srcOrd="2" destOrd="0" presId="urn:microsoft.com/office/officeart/2005/8/layout/hierarchy6"/>
    <dgm:cxn modelId="{8815A1D5-588D-4982-86FD-C6DF9E2CC67C}" type="presParOf" srcId="{DD092422-783D-4101-9953-948265BC4F0E}" destId="{57C00F79-EEB3-49F9-8D3C-810BBF42FF6D}" srcOrd="3" destOrd="0" presId="urn:microsoft.com/office/officeart/2005/8/layout/hierarchy6"/>
    <dgm:cxn modelId="{5B78C8B8-5F91-4AC0-914E-2F45D8DA9FA6}" type="presParOf" srcId="{57C00F79-EEB3-49F9-8D3C-810BBF42FF6D}" destId="{314AEE44-18A7-49F3-AF0C-E727F91AAD83}" srcOrd="0" destOrd="0" presId="urn:microsoft.com/office/officeart/2005/8/layout/hierarchy6"/>
    <dgm:cxn modelId="{F4ACB294-D077-4A2A-90FB-833390158889}" type="presParOf" srcId="{57C00F79-EEB3-49F9-8D3C-810BBF42FF6D}" destId="{53441B07-B43A-433F-B50C-FB576F4A00B2}" srcOrd="1" destOrd="0" presId="urn:microsoft.com/office/officeart/2005/8/layout/hierarchy6"/>
    <dgm:cxn modelId="{BACF4B39-EB13-4853-9986-801C0043A715}" type="presParOf" srcId="{DD092422-783D-4101-9953-948265BC4F0E}" destId="{892D8E79-BD62-4ACE-8EE6-AF74A79F0FBC}" srcOrd="4" destOrd="0" presId="urn:microsoft.com/office/officeart/2005/8/layout/hierarchy6"/>
    <dgm:cxn modelId="{930791B5-7A61-44FB-96BA-551F99B76BAE}" type="presParOf" srcId="{DD092422-783D-4101-9953-948265BC4F0E}" destId="{8F5D3C96-53ED-42F2-8396-64D062360A73}" srcOrd="5" destOrd="0" presId="urn:microsoft.com/office/officeart/2005/8/layout/hierarchy6"/>
    <dgm:cxn modelId="{BE2E3AAD-13F9-4EE9-B3EF-BF4FB78A060D}" type="presParOf" srcId="{8F5D3C96-53ED-42F2-8396-64D062360A73}" destId="{C1F103E5-E14D-4D51-93BC-C3AD1F0DBADF}" srcOrd="0" destOrd="0" presId="urn:microsoft.com/office/officeart/2005/8/layout/hierarchy6"/>
    <dgm:cxn modelId="{D6D5E724-7A70-46D7-A213-4B422B930AC5}" type="presParOf" srcId="{8F5D3C96-53ED-42F2-8396-64D062360A73}" destId="{4ED7FBC8-5A7C-44B9-B243-CD4DFC65C298}" srcOrd="1" destOrd="0" presId="urn:microsoft.com/office/officeart/2005/8/layout/hierarchy6"/>
    <dgm:cxn modelId="{F05B91C1-43FB-458A-892D-268D45FDFE21}" type="presParOf" srcId="{DD092422-783D-4101-9953-948265BC4F0E}" destId="{10F9485F-5D24-4449-B706-BAF6D706D54A}" srcOrd="6" destOrd="0" presId="urn:microsoft.com/office/officeart/2005/8/layout/hierarchy6"/>
    <dgm:cxn modelId="{26E42503-611C-4AA7-A5D4-C81FFE283CD9}" type="presParOf" srcId="{DD092422-783D-4101-9953-948265BC4F0E}" destId="{4C0FB7EB-E1AC-4B5E-89A0-1D1E580CE16F}" srcOrd="7" destOrd="0" presId="urn:microsoft.com/office/officeart/2005/8/layout/hierarchy6"/>
    <dgm:cxn modelId="{A6C23D0A-205C-47AB-9BA6-B83E4E5DD345}" type="presParOf" srcId="{4C0FB7EB-E1AC-4B5E-89A0-1D1E580CE16F}" destId="{2DDDCAAF-A28B-4898-A168-D79AF54FB132}" srcOrd="0" destOrd="0" presId="urn:microsoft.com/office/officeart/2005/8/layout/hierarchy6"/>
    <dgm:cxn modelId="{3E781653-2A3B-4D07-AB4C-8F2D0689D625}" type="presParOf" srcId="{4C0FB7EB-E1AC-4B5E-89A0-1D1E580CE16F}" destId="{A33D6C1B-1318-4F66-98A0-0BC8BE5617F3}" srcOrd="1" destOrd="0" presId="urn:microsoft.com/office/officeart/2005/8/layout/hierarchy6"/>
    <dgm:cxn modelId="{7CE5A7B8-4431-4E9F-A382-E9F3EDD80D1D}" type="presParOf" srcId="{6FD9F2E6-5460-4E3B-89B9-0F077B76B42B}" destId="{0BDEBCEF-EC8A-4453-828A-46627215AABF}" srcOrd="1" destOrd="0" presId="urn:microsoft.com/office/officeart/2005/8/layout/hierarchy6"/>
    <dgm:cxn modelId="{11B48A99-2769-4BF9-8BA3-362B8AC4359E}" type="presParOf" srcId="{0BDEBCEF-EC8A-4453-828A-46627215AABF}" destId="{26B0827E-7A77-45E7-A21D-7085AF72335A}" srcOrd="0" destOrd="0" presId="urn:microsoft.com/office/officeart/2005/8/layout/hierarchy6"/>
    <dgm:cxn modelId="{6BB30C4B-97A6-4BD3-8C78-58A80212DCBF}" type="presParOf" srcId="{26B0827E-7A77-45E7-A21D-7085AF72335A}" destId="{4C99B68D-4004-4E8F-A3D4-8D420B504CDD}" srcOrd="0" destOrd="0" presId="urn:microsoft.com/office/officeart/2005/8/layout/hierarchy6"/>
    <dgm:cxn modelId="{A4445A0C-B7C1-4121-93EC-1A51490FF970}" type="presParOf" srcId="{26B0827E-7A77-45E7-A21D-7085AF72335A}" destId="{EA139A3F-3774-4158-9A83-DC96D5912745}" srcOrd="1" destOrd="0" presId="urn:microsoft.com/office/officeart/2005/8/layout/hierarchy6"/>
    <dgm:cxn modelId="{91365791-ED5A-4444-A8F9-F7AD6318923B}" type="presParOf" srcId="{0BDEBCEF-EC8A-4453-828A-46627215AABF}" destId="{6DBC76CB-31AC-46CF-BD22-BF81E24FB72E}" srcOrd="1" destOrd="0" presId="urn:microsoft.com/office/officeart/2005/8/layout/hierarchy6"/>
    <dgm:cxn modelId="{1FF6B049-B873-43F8-BEE8-790C637137D4}" type="presParOf" srcId="{6DBC76CB-31AC-46CF-BD22-BF81E24FB72E}" destId="{8078DD44-5720-445B-96F9-29994848F736}" srcOrd="0" destOrd="0" presId="urn:microsoft.com/office/officeart/2005/8/layout/hierarchy6"/>
    <dgm:cxn modelId="{89BCCF6F-BE58-400F-843D-5D19FB8CA76E}" type="presParOf" srcId="{0BDEBCEF-EC8A-4453-828A-46627215AABF}" destId="{37C3CCD1-0637-4252-8C38-76490090B11D}" srcOrd="2" destOrd="0" presId="urn:microsoft.com/office/officeart/2005/8/layout/hierarchy6"/>
    <dgm:cxn modelId="{E0832C7F-92B4-45A4-8161-4C702FC20900}" type="presParOf" srcId="{37C3CCD1-0637-4252-8C38-76490090B11D}" destId="{AE3C6571-AF85-44FB-B6F2-16FFDE51CB07}" srcOrd="0" destOrd="0" presId="urn:microsoft.com/office/officeart/2005/8/layout/hierarchy6"/>
    <dgm:cxn modelId="{A08FA351-612E-43F5-A401-2E9524B61866}" type="presParOf" srcId="{37C3CCD1-0637-4252-8C38-76490090B11D}" destId="{F01BFDF2-D805-41EA-A755-AC617798DE81}" srcOrd="1" destOrd="0" presId="urn:microsoft.com/office/officeart/2005/8/layout/hierarchy6"/>
    <dgm:cxn modelId="{C444B635-E7C5-4F92-AFC6-0F953581BBFA}" type="presParOf" srcId="{0BDEBCEF-EC8A-4453-828A-46627215AABF}" destId="{B4ED75BD-DE20-432C-A8BF-95F0CC25B938}" srcOrd="3" destOrd="0" presId="urn:microsoft.com/office/officeart/2005/8/layout/hierarchy6"/>
    <dgm:cxn modelId="{C85CBB72-AA2C-490A-A5FC-82D68F9F33B1}" type="presParOf" srcId="{B4ED75BD-DE20-432C-A8BF-95F0CC25B938}" destId="{A260343C-BD9E-4D92-A7D2-D2FAA183B8BA}" srcOrd="0" destOrd="0" presId="urn:microsoft.com/office/officeart/2005/8/layout/hierarchy6"/>
    <dgm:cxn modelId="{98F799E7-2E2E-4BEB-9093-F783BD6591A4}" type="presParOf" srcId="{0BDEBCEF-EC8A-4453-828A-46627215AABF}" destId="{0AB719B3-58F9-4B30-BB5E-DA1F57CDA5C5}" srcOrd="4" destOrd="0" presId="urn:microsoft.com/office/officeart/2005/8/layout/hierarchy6"/>
    <dgm:cxn modelId="{B48BC91C-811A-4409-A287-801012DCF88C}" type="presParOf" srcId="{0AB719B3-58F9-4B30-BB5E-DA1F57CDA5C5}" destId="{7066BE06-D55C-4D1C-95B8-A7AAC216A5F2}" srcOrd="0" destOrd="0" presId="urn:microsoft.com/office/officeart/2005/8/layout/hierarchy6"/>
    <dgm:cxn modelId="{61745B03-F5A2-49CD-9E47-C88AAE3BF888}" type="presParOf" srcId="{0AB719B3-58F9-4B30-BB5E-DA1F57CDA5C5}" destId="{457DCCB3-4A19-42AB-8DD2-912F83605C90}" srcOrd="1" destOrd="0" presId="urn:microsoft.com/office/officeart/2005/8/layout/hierarchy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8CBB3F-C7FA-48D5-894F-48113D46242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B64E9662-8790-43D6-9C15-053D406BF02E}">
      <dgm:prSet phldrT="[Text]"/>
      <dgm:spPr/>
      <dgm:t>
        <a:bodyPr/>
        <a:lstStyle/>
        <a:p>
          <a:r>
            <a:rPr lang="en-US" dirty="0" smtClean="0"/>
            <a:t>Amy </a:t>
          </a:r>
          <a:r>
            <a:rPr lang="en-US" dirty="0" err="1" smtClean="0"/>
            <a:t>Chuah</a:t>
          </a:r>
          <a:endParaRPr lang="en-MY" dirty="0"/>
        </a:p>
      </dgm:t>
    </dgm:pt>
    <dgm:pt modelId="{DDF3E6C5-F384-44D4-9556-5D74114159EB}" type="parTrans" cxnId="{784C059F-C994-4C23-99C0-48BFFAB85B05}">
      <dgm:prSet/>
      <dgm:spPr/>
      <dgm:t>
        <a:bodyPr/>
        <a:lstStyle/>
        <a:p>
          <a:endParaRPr lang="en-MY"/>
        </a:p>
      </dgm:t>
    </dgm:pt>
    <dgm:pt modelId="{F36EAD06-62B0-4A64-BDBA-BC8931379204}" type="sibTrans" cxnId="{784C059F-C994-4C23-99C0-48BFFAB85B05}">
      <dgm:prSet/>
      <dgm:spPr/>
      <dgm:t>
        <a:bodyPr/>
        <a:lstStyle/>
        <a:p>
          <a:endParaRPr lang="en-MY"/>
        </a:p>
      </dgm:t>
    </dgm:pt>
    <dgm:pt modelId="{26BD3CE3-D800-4320-8055-DE2FEC9A935E}">
      <dgm:prSet phldrT="[Text]"/>
      <dgm:spPr/>
      <dgm:t>
        <a:bodyPr/>
        <a:lstStyle/>
        <a:p>
          <a:r>
            <a:rPr lang="en-US" dirty="0" err="1" smtClean="0"/>
            <a:t>Danniell</a:t>
          </a:r>
          <a:r>
            <a:rPr lang="en-US" dirty="0" smtClean="0"/>
            <a:t> </a:t>
          </a:r>
          <a:r>
            <a:rPr lang="en-US" dirty="0" err="1" smtClean="0"/>
            <a:t>Cheang</a:t>
          </a:r>
          <a:endParaRPr lang="en-MY" dirty="0"/>
        </a:p>
      </dgm:t>
    </dgm:pt>
    <dgm:pt modelId="{ACC3D65A-F277-4A86-A06B-03AC5AD66A9C}" type="parTrans" cxnId="{149EC5EC-81AC-4F9B-A5AC-3B78B7D06531}">
      <dgm:prSet/>
      <dgm:spPr/>
      <dgm:t>
        <a:bodyPr/>
        <a:lstStyle/>
        <a:p>
          <a:endParaRPr lang="en-MY"/>
        </a:p>
      </dgm:t>
    </dgm:pt>
    <dgm:pt modelId="{81593C49-BFA3-47A4-856F-A7253053F720}" type="sibTrans" cxnId="{149EC5EC-81AC-4F9B-A5AC-3B78B7D06531}">
      <dgm:prSet/>
      <dgm:spPr/>
      <dgm:t>
        <a:bodyPr/>
        <a:lstStyle/>
        <a:p>
          <a:endParaRPr lang="en-MY"/>
        </a:p>
      </dgm:t>
    </dgm:pt>
    <dgm:pt modelId="{50638282-E25A-4623-A689-B853B6C26D85}">
      <dgm:prSet phldrT="[Text]"/>
      <dgm:spPr/>
      <dgm:t>
        <a:bodyPr/>
        <a:lstStyle/>
        <a:p>
          <a:r>
            <a:rPr lang="en-US" dirty="0" err="1" smtClean="0"/>
            <a:t>Nitya</a:t>
          </a:r>
          <a:r>
            <a:rPr lang="en-US" dirty="0" smtClean="0"/>
            <a:t> </a:t>
          </a:r>
          <a:r>
            <a:rPr lang="en-US" dirty="0" err="1" smtClean="0"/>
            <a:t>Vijayanti</a:t>
          </a:r>
          <a:endParaRPr lang="en-MY" dirty="0"/>
        </a:p>
      </dgm:t>
    </dgm:pt>
    <dgm:pt modelId="{2AA4CCC8-09AB-4071-9282-DC149A63CDE5}" type="parTrans" cxnId="{92BA02C6-1BF4-4D67-9807-3D20E8607B3A}">
      <dgm:prSet/>
      <dgm:spPr/>
      <dgm:t>
        <a:bodyPr/>
        <a:lstStyle/>
        <a:p>
          <a:endParaRPr lang="en-MY"/>
        </a:p>
      </dgm:t>
    </dgm:pt>
    <dgm:pt modelId="{0DAB48BB-3642-4E8D-85ED-C334A75CBEB6}" type="sibTrans" cxnId="{92BA02C6-1BF4-4D67-9807-3D20E8607B3A}">
      <dgm:prSet/>
      <dgm:spPr/>
      <dgm:t>
        <a:bodyPr/>
        <a:lstStyle/>
        <a:p>
          <a:endParaRPr lang="en-MY"/>
        </a:p>
      </dgm:t>
    </dgm:pt>
    <dgm:pt modelId="{B824F692-542C-46E1-99F1-438B08D23BB5}">
      <dgm:prSet phldrT="[Text]"/>
      <dgm:spPr/>
      <dgm:t>
        <a:bodyPr/>
        <a:lstStyle/>
        <a:p>
          <a:r>
            <a:rPr lang="en-US" dirty="0" smtClean="0"/>
            <a:t>PM</a:t>
          </a:r>
          <a:endParaRPr lang="en-MY" dirty="0"/>
        </a:p>
      </dgm:t>
    </dgm:pt>
    <dgm:pt modelId="{0CCA01E8-ADA3-45F9-B3EB-19D33BBE6503}" type="parTrans" cxnId="{0B786F1D-F8B5-4BE7-A44C-CBCFDCDF34D6}">
      <dgm:prSet/>
      <dgm:spPr/>
      <dgm:t>
        <a:bodyPr/>
        <a:lstStyle/>
        <a:p>
          <a:endParaRPr lang="en-MY"/>
        </a:p>
      </dgm:t>
    </dgm:pt>
    <dgm:pt modelId="{197208BE-87B9-4AC5-BEFF-9AFF84E2F5F2}" type="sibTrans" cxnId="{0B786F1D-F8B5-4BE7-A44C-CBCFDCDF34D6}">
      <dgm:prSet/>
      <dgm:spPr/>
      <dgm:t>
        <a:bodyPr/>
        <a:lstStyle/>
        <a:p>
          <a:endParaRPr lang="en-MY"/>
        </a:p>
      </dgm:t>
    </dgm:pt>
    <dgm:pt modelId="{70B818FE-2044-453A-93E3-A878D4384433}">
      <dgm:prSet phldrT="[Text]"/>
      <dgm:spPr/>
      <dgm:t>
        <a:bodyPr/>
        <a:lstStyle/>
        <a:p>
          <a:r>
            <a:rPr lang="en-US" dirty="0" smtClean="0"/>
            <a:t>Technical Lead</a:t>
          </a:r>
          <a:endParaRPr lang="en-MY" dirty="0"/>
        </a:p>
      </dgm:t>
    </dgm:pt>
    <dgm:pt modelId="{D5C7ECF8-27D2-4ECC-9D61-7AD8F8E4A31E}" type="parTrans" cxnId="{A6B152F8-5FB4-4F8E-804A-A4D0FEEE385D}">
      <dgm:prSet/>
      <dgm:spPr/>
      <dgm:t>
        <a:bodyPr/>
        <a:lstStyle/>
        <a:p>
          <a:endParaRPr lang="en-MY"/>
        </a:p>
      </dgm:t>
    </dgm:pt>
    <dgm:pt modelId="{74EDA706-0622-47F0-9065-1D057B7C5AE8}" type="sibTrans" cxnId="{A6B152F8-5FB4-4F8E-804A-A4D0FEEE385D}">
      <dgm:prSet/>
      <dgm:spPr/>
      <dgm:t>
        <a:bodyPr/>
        <a:lstStyle/>
        <a:p>
          <a:endParaRPr lang="en-MY"/>
        </a:p>
      </dgm:t>
    </dgm:pt>
    <dgm:pt modelId="{5148EFE2-117E-45FF-A813-3A7703579221}">
      <dgm:prSet phldrT="[Text]"/>
      <dgm:spPr/>
      <dgm:t>
        <a:bodyPr/>
        <a:lstStyle/>
        <a:p>
          <a:r>
            <a:rPr lang="en-US" dirty="0" smtClean="0"/>
            <a:t>Developer</a:t>
          </a:r>
          <a:endParaRPr lang="en-MY" dirty="0"/>
        </a:p>
      </dgm:t>
    </dgm:pt>
    <dgm:pt modelId="{BC2AF9E4-4CDE-4967-A890-BFEEE2B825C8}" type="parTrans" cxnId="{B8191418-B063-4B5C-B61D-E1AC9B3E5FC8}">
      <dgm:prSet/>
      <dgm:spPr/>
      <dgm:t>
        <a:bodyPr/>
        <a:lstStyle/>
        <a:p>
          <a:endParaRPr lang="en-MY"/>
        </a:p>
      </dgm:t>
    </dgm:pt>
    <dgm:pt modelId="{7C3AFAFF-52F3-4AEC-93DA-232A0E550AC7}" type="sibTrans" cxnId="{B8191418-B063-4B5C-B61D-E1AC9B3E5FC8}">
      <dgm:prSet/>
      <dgm:spPr/>
      <dgm:t>
        <a:bodyPr/>
        <a:lstStyle/>
        <a:p>
          <a:endParaRPr lang="en-MY"/>
        </a:p>
      </dgm:t>
    </dgm:pt>
    <dgm:pt modelId="{6FD9F2E6-5460-4E3B-89B9-0F077B76B42B}" type="pres">
      <dgm:prSet presAssocID="{678CBB3F-C7FA-48D5-894F-48113D46242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D593B9A-EDFD-4CD7-9657-E1D609CF620F}" type="pres">
      <dgm:prSet presAssocID="{678CBB3F-C7FA-48D5-894F-48113D46242E}" presName="hierFlow" presStyleCnt="0"/>
      <dgm:spPr/>
    </dgm:pt>
    <dgm:pt modelId="{6FAA95F6-8F96-4912-A79E-1BBBEDB802D2}" type="pres">
      <dgm:prSet presAssocID="{678CBB3F-C7FA-48D5-894F-48113D46242E}" presName="firstBuf" presStyleCnt="0"/>
      <dgm:spPr/>
    </dgm:pt>
    <dgm:pt modelId="{555679F1-F02D-49A5-8B69-CFF280924546}" type="pres">
      <dgm:prSet presAssocID="{678CBB3F-C7FA-48D5-894F-48113D46242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B3C7A69-0F14-4D28-BDA8-BCD64371A8EA}" type="pres">
      <dgm:prSet presAssocID="{B64E9662-8790-43D6-9C15-053D406BF02E}" presName="Name14" presStyleCnt="0"/>
      <dgm:spPr/>
    </dgm:pt>
    <dgm:pt modelId="{BBB6061A-92FE-4B29-A836-E2E899A46A55}" type="pres">
      <dgm:prSet presAssocID="{B64E9662-8790-43D6-9C15-053D406BF02E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681D231A-AF86-498F-BF6C-3AAFF1FD5705}" type="pres">
      <dgm:prSet presAssocID="{B64E9662-8790-43D6-9C15-053D406BF02E}" presName="hierChild2" presStyleCnt="0"/>
      <dgm:spPr/>
    </dgm:pt>
    <dgm:pt modelId="{44B15520-A248-4550-AC65-B603221A9AEF}" type="pres">
      <dgm:prSet presAssocID="{ACC3D65A-F277-4A86-A06B-03AC5AD66A9C}" presName="Name19" presStyleLbl="parChTrans1D2" presStyleIdx="0" presStyleCnt="1"/>
      <dgm:spPr/>
    </dgm:pt>
    <dgm:pt modelId="{6573B284-B360-4182-B602-E7972B592983}" type="pres">
      <dgm:prSet presAssocID="{26BD3CE3-D800-4320-8055-DE2FEC9A935E}" presName="Name21" presStyleCnt="0"/>
      <dgm:spPr/>
    </dgm:pt>
    <dgm:pt modelId="{DD029864-AF27-49E2-9901-0833D1AB00A3}" type="pres">
      <dgm:prSet presAssocID="{26BD3CE3-D800-4320-8055-DE2FEC9A935E}" presName="level2Shape" presStyleLbl="node2" presStyleIdx="0" presStyleCnt="1"/>
      <dgm:spPr/>
      <dgm:t>
        <a:bodyPr/>
        <a:lstStyle/>
        <a:p>
          <a:endParaRPr lang="en-MY"/>
        </a:p>
      </dgm:t>
    </dgm:pt>
    <dgm:pt modelId="{DD092422-783D-4101-9953-948265BC4F0E}" type="pres">
      <dgm:prSet presAssocID="{26BD3CE3-D800-4320-8055-DE2FEC9A935E}" presName="hierChild3" presStyleCnt="0"/>
      <dgm:spPr/>
    </dgm:pt>
    <dgm:pt modelId="{553F4499-E9B9-4A3F-A463-A4ED8A727FA5}" type="pres">
      <dgm:prSet presAssocID="{2AA4CCC8-09AB-4071-9282-DC149A63CDE5}" presName="Name19" presStyleLbl="parChTrans1D3" presStyleIdx="0" presStyleCnt="1"/>
      <dgm:spPr/>
    </dgm:pt>
    <dgm:pt modelId="{9296CC47-5037-4205-AA6F-7CEC03B5A970}" type="pres">
      <dgm:prSet presAssocID="{50638282-E25A-4623-A689-B853B6C26D85}" presName="Name21" presStyleCnt="0"/>
      <dgm:spPr/>
    </dgm:pt>
    <dgm:pt modelId="{3DDE1C3E-86CC-4B8C-92B7-006219C43FF4}" type="pres">
      <dgm:prSet presAssocID="{50638282-E25A-4623-A689-B853B6C26D85}" presName="level2Shape" presStyleLbl="node3" presStyleIdx="0" presStyleCnt="1"/>
      <dgm:spPr/>
      <dgm:t>
        <a:bodyPr/>
        <a:lstStyle/>
        <a:p>
          <a:endParaRPr lang="en-MY"/>
        </a:p>
      </dgm:t>
    </dgm:pt>
    <dgm:pt modelId="{9A9CACC9-E013-4255-A991-2BCD69B00D3A}" type="pres">
      <dgm:prSet presAssocID="{50638282-E25A-4623-A689-B853B6C26D85}" presName="hierChild3" presStyleCnt="0"/>
      <dgm:spPr/>
    </dgm:pt>
    <dgm:pt modelId="{0BDEBCEF-EC8A-4453-828A-46627215AABF}" type="pres">
      <dgm:prSet presAssocID="{678CBB3F-C7FA-48D5-894F-48113D46242E}" presName="bgShapesFlow" presStyleCnt="0"/>
      <dgm:spPr/>
    </dgm:pt>
    <dgm:pt modelId="{26B0827E-7A77-45E7-A21D-7085AF72335A}" type="pres">
      <dgm:prSet presAssocID="{B824F692-542C-46E1-99F1-438B08D23BB5}" presName="rectComp" presStyleCnt="0"/>
      <dgm:spPr/>
    </dgm:pt>
    <dgm:pt modelId="{4C99B68D-4004-4E8F-A3D4-8D420B504CDD}" type="pres">
      <dgm:prSet presAssocID="{B824F692-542C-46E1-99F1-438B08D23BB5}" presName="bgRect" presStyleLbl="bgShp" presStyleIdx="0" presStyleCnt="3"/>
      <dgm:spPr/>
    </dgm:pt>
    <dgm:pt modelId="{EA139A3F-3774-4158-9A83-DC96D5912745}" type="pres">
      <dgm:prSet presAssocID="{B824F692-542C-46E1-99F1-438B08D23BB5}" presName="bgRectTx" presStyleLbl="bgShp" presStyleIdx="0" presStyleCnt="3">
        <dgm:presLayoutVars>
          <dgm:bulletEnabled val="1"/>
        </dgm:presLayoutVars>
      </dgm:prSet>
      <dgm:spPr/>
    </dgm:pt>
    <dgm:pt modelId="{6DBC76CB-31AC-46CF-BD22-BF81E24FB72E}" type="pres">
      <dgm:prSet presAssocID="{B824F692-542C-46E1-99F1-438B08D23BB5}" presName="spComp" presStyleCnt="0"/>
      <dgm:spPr/>
    </dgm:pt>
    <dgm:pt modelId="{8078DD44-5720-445B-96F9-29994848F736}" type="pres">
      <dgm:prSet presAssocID="{B824F692-542C-46E1-99F1-438B08D23BB5}" presName="vSp" presStyleCnt="0"/>
      <dgm:spPr/>
    </dgm:pt>
    <dgm:pt modelId="{37C3CCD1-0637-4252-8C38-76490090B11D}" type="pres">
      <dgm:prSet presAssocID="{70B818FE-2044-453A-93E3-A878D4384433}" presName="rectComp" presStyleCnt="0"/>
      <dgm:spPr/>
    </dgm:pt>
    <dgm:pt modelId="{AE3C6571-AF85-44FB-B6F2-16FFDE51CB07}" type="pres">
      <dgm:prSet presAssocID="{70B818FE-2044-453A-93E3-A878D4384433}" presName="bgRect" presStyleLbl="bgShp" presStyleIdx="1" presStyleCnt="3"/>
      <dgm:spPr/>
      <dgm:t>
        <a:bodyPr/>
        <a:lstStyle/>
        <a:p>
          <a:endParaRPr lang="en-MY"/>
        </a:p>
      </dgm:t>
    </dgm:pt>
    <dgm:pt modelId="{F01BFDF2-D805-41EA-A755-AC617798DE81}" type="pres">
      <dgm:prSet presAssocID="{70B818FE-2044-453A-93E3-A878D4384433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4ED75BD-DE20-432C-A8BF-95F0CC25B938}" type="pres">
      <dgm:prSet presAssocID="{70B818FE-2044-453A-93E3-A878D4384433}" presName="spComp" presStyleCnt="0"/>
      <dgm:spPr/>
    </dgm:pt>
    <dgm:pt modelId="{A260343C-BD9E-4D92-A7D2-D2FAA183B8BA}" type="pres">
      <dgm:prSet presAssocID="{70B818FE-2044-453A-93E3-A878D4384433}" presName="vSp" presStyleCnt="0"/>
      <dgm:spPr/>
    </dgm:pt>
    <dgm:pt modelId="{0AB719B3-58F9-4B30-BB5E-DA1F57CDA5C5}" type="pres">
      <dgm:prSet presAssocID="{5148EFE2-117E-45FF-A813-3A7703579221}" presName="rectComp" presStyleCnt="0"/>
      <dgm:spPr/>
    </dgm:pt>
    <dgm:pt modelId="{7066BE06-D55C-4D1C-95B8-A7AAC216A5F2}" type="pres">
      <dgm:prSet presAssocID="{5148EFE2-117E-45FF-A813-3A7703579221}" presName="bgRect" presStyleLbl="bgShp" presStyleIdx="2" presStyleCnt="3"/>
      <dgm:spPr/>
      <dgm:t>
        <a:bodyPr/>
        <a:lstStyle/>
        <a:p>
          <a:endParaRPr lang="en-MY"/>
        </a:p>
      </dgm:t>
    </dgm:pt>
    <dgm:pt modelId="{457DCCB3-4A19-42AB-8DD2-912F83605C90}" type="pres">
      <dgm:prSet presAssocID="{5148EFE2-117E-45FF-A813-3A7703579221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14F7DE8A-420C-4063-92C0-BC5659680F8F}" type="presOf" srcId="{5148EFE2-117E-45FF-A813-3A7703579221}" destId="{457DCCB3-4A19-42AB-8DD2-912F83605C90}" srcOrd="1" destOrd="0" presId="urn:microsoft.com/office/officeart/2005/8/layout/hierarchy6"/>
    <dgm:cxn modelId="{D1537EDC-32D6-4DE3-A636-BB1F9D4606EB}" type="presOf" srcId="{70B818FE-2044-453A-93E3-A878D4384433}" destId="{AE3C6571-AF85-44FB-B6F2-16FFDE51CB07}" srcOrd="0" destOrd="0" presId="urn:microsoft.com/office/officeart/2005/8/layout/hierarchy6"/>
    <dgm:cxn modelId="{F3B65972-514F-493E-BA8E-C5FFF75962D9}" type="presOf" srcId="{B64E9662-8790-43D6-9C15-053D406BF02E}" destId="{BBB6061A-92FE-4B29-A836-E2E899A46A55}" srcOrd="0" destOrd="0" presId="urn:microsoft.com/office/officeart/2005/8/layout/hierarchy6"/>
    <dgm:cxn modelId="{0B786F1D-F8B5-4BE7-A44C-CBCFDCDF34D6}" srcId="{678CBB3F-C7FA-48D5-894F-48113D46242E}" destId="{B824F692-542C-46E1-99F1-438B08D23BB5}" srcOrd="1" destOrd="0" parTransId="{0CCA01E8-ADA3-45F9-B3EB-19D33BBE6503}" sibTransId="{197208BE-87B9-4AC5-BEFF-9AFF84E2F5F2}"/>
    <dgm:cxn modelId="{1B6C1485-050A-4D26-8E41-5B0657DC3E99}" type="presOf" srcId="{50638282-E25A-4623-A689-B853B6C26D85}" destId="{3DDE1C3E-86CC-4B8C-92B7-006219C43FF4}" srcOrd="0" destOrd="0" presId="urn:microsoft.com/office/officeart/2005/8/layout/hierarchy6"/>
    <dgm:cxn modelId="{A6B152F8-5FB4-4F8E-804A-A4D0FEEE385D}" srcId="{678CBB3F-C7FA-48D5-894F-48113D46242E}" destId="{70B818FE-2044-453A-93E3-A878D4384433}" srcOrd="2" destOrd="0" parTransId="{D5C7ECF8-27D2-4ECC-9D61-7AD8F8E4A31E}" sibTransId="{74EDA706-0622-47F0-9065-1D057B7C5AE8}"/>
    <dgm:cxn modelId="{7ECF3765-F458-4C0F-A059-EA5CA7A07088}" type="presOf" srcId="{ACC3D65A-F277-4A86-A06B-03AC5AD66A9C}" destId="{44B15520-A248-4550-AC65-B603221A9AEF}" srcOrd="0" destOrd="0" presId="urn:microsoft.com/office/officeart/2005/8/layout/hierarchy6"/>
    <dgm:cxn modelId="{445221F3-5C32-4203-9D7A-47F7E4650EA9}" type="presOf" srcId="{B824F692-542C-46E1-99F1-438B08D23BB5}" destId="{EA139A3F-3774-4158-9A83-DC96D5912745}" srcOrd="1" destOrd="0" presId="urn:microsoft.com/office/officeart/2005/8/layout/hierarchy6"/>
    <dgm:cxn modelId="{F392146E-01AA-440A-96CA-D46097FC7151}" type="presOf" srcId="{2AA4CCC8-09AB-4071-9282-DC149A63CDE5}" destId="{553F4499-E9B9-4A3F-A463-A4ED8A727FA5}" srcOrd="0" destOrd="0" presId="urn:microsoft.com/office/officeart/2005/8/layout/hierarchy6"/>
    <dgm:cxn modelId="{BC507368-4B98-4018-A5F1-7F728CB99C8A}" type="presOf" srcId="{26BD3CE3-D800-4320-8055-DE2FEC9A935E}" destId="{DD029864-AF27-49E2-9901-0833D1AB00A3}" srcOrd="0" destOrd="0" presId="urn:microsoft.com/office/officeart/2005/8/layout/hierarchy6"/>
    <dgm:cxn modelId="{92BA02C6-1BF4-4D67-9807-3D20E8607B3A}" srcId="{26BD3CE3-D800-4320-8055-DE2FEC9A935E}" destId="{50638282-E25A-4623-A689-B853B6C26D85}" srcOrd="0" destOrd="0" parTransId="{2AA4CCC8-09AB-4071-9282-DC149A63CDE5}" sibTransId="{0DAB48BB-3642-4E8D-85ED-C334A75CBEB6}"/>
    <dgm:cxn modelId="{96C39332-A27D-447C-BCC8-9C391C9E25F9}" type="presOf" srcId="{70B818FE-2044-453A-93E3-A878D4384433}" destId="{F01BFDF2-D805-41EA-A755-AC617798DE81}" srcOrd="1" destOrd="0" presId="urn:microsoft.com/office/officeart/2005/8/layout/hierarchy6"/>
    <dgm:cxn modelId="{26EC2478-B606-44DF-A881-A94414AD550F}" type="presOf" srcId="{678CBB3F-C7FA-48D5-894F-48113D46242E}" destId="{6FD9F2E6-5460-4E3B-89B9-0F077B76B42B}" srcOrd="0" destOrd="0" presId="urn:microsoft.com/office/officeart/2005/8/layout/hierarchy6"/>
    <dgm:cxn modelId="{B8191418-B063-4B5C-B61D-E1AC9B3E5FC8}" srcId="{678CBB3F-C7FA-48D5-894F-48113D46242E}" destId="{5148EFE2-117E-45FF-A813-3A7703579221}" srcOrd="3" destOrd="0" parTransId="{BC2AF9E4-4CDE-4967-A890-BFEEE2B825C8}" sibTransId="{7C3AFAFF-52F3-4AEC-93DA-232A0E550AC7}"/>
    <dgm:cxn modelId="{149EC5EC-81AC-4F9B-A5AC-3B78B7D06531}" srcId="{B64E9662-8790-43D6-9C15-053D406BF02E}" destId="{26BD3CE3-D800-4320-8055-DE2FEC9A935E}" srcOrd="0" destOrd="0" parTransId="{ACC3D65A-F277-4A86-A06B-03AC5AD66A9C}" sibTransId="{81593C49-BFA3-47A4-856F-A7253053F720}"/>
    <dgm:cxn modelId="{784C059F-C994-4C23-99C0-48BFFAB85B05}" srcId="{678CBB3F-C7FA-48D5-894F-48113D46242E}" destId="{B64E9662-8790-43D6-9C15-053D406BF02E}" srcOrd="0" destOrd="0" parTransId="{DDF3E6C5-F384-44D4-9556-5D74114159EB}" sibTransId="{F36EAD06-62B0-4A64-BDBA-BC8931379204}"/>
    <dgm:cxn modelId="{A92CA3B7-A9E0-4A3B-9DEE-7302E5142EB3}" type="presOf" srcId="{B824F692-542C-46E1-99F1-438B08D23BB5}" destId="{4C99B68D-4004-4E8F-A3D4-8D420B504CDD}" srcOrd="0" destOrd="0" presId="urn:microsoft.com/office/officeart/2005/8/layout/hierarchy6"/>
    <dgm:cxn modelId="{65BEB6BC-EFDD-4582-A863-C7C643DA5A05}" type="presOf" srcId="{5148EFE2-117E-45FF-A813-3A7703579221}" destId="{7066BE06-D55C-4D1C-95B8-A7AAC216A5F2}" srcOrd="0" destOrd="0" presId="urn:microsoft.com/office/officeart/2005/8/layout/hierarchy6"/>
    <dgm:cxn modelId="{4A2F399B-903F-4EFC-9BBF-DE2FB5A94869}" type="presParOf" srcId="{6FD9F2E6-5460-4E3B-89B9-0F077B76B42B}" destId="{CD593B9A-EDFD-4CD7-9657-E1D609CF620F}" srcOrd="0" destOrd="0" presId="urn:microsoft.com/office/officeart/2005/8/layout/hierarchy6"/>
    <dgm:cxn modelId="{57615A62-3F36-413A-A484-28685047B3FA}" type="presParOf" srcId="{CD593B9A-EDFD-4CD7-9657-E1D609CF620F}" destId="{6FAA95F6-8F96-4912-A79E-1BBBEDB802D2}" srcOrd="0" destOrd="0" presId="urn:microsoft.com/office/officeart/2005/8/layout/hierarchy6"/>
    <dgm:cxn modelId="{DE25A687-2389-40C0-B699-C99A62E64FF0}" type="presParOf" srcId="{CD593B9A-EDFD-4CD7-9657-E1D609CF620F}" destId="{555679F1-F02D-49A5-8B69-CFF280924546}" srcOrd="1" destOrd="0" presId="urn:microsoft.com/office/officeart/2005/8/layout/hierarchy6"/>
    <dgm:cxn modelId="{22EC4599-49DF-4F32-B285-DDDEE310C487}" type="presParOf" srcId="{555679F1-F02D-49A5-8B69-CFF280924546}" destId="{7B3C7A69-0F14-4D28-BDA8-BCD64371A8EA}" srcOrd="0" destOrd="0" presId="urn:microsoft.com/office/officeart/2005/8/layout/hierarchy6"/>
    <dgm:cxn modelId="{CE655F37-ACF2-48F7-9F23-4FB24112F562}" type="presParOf" srcId="{7B3C7A69-0F14-4D28-BDA8-BCD64371A8EA}" destId="{BBB6061A-92FE-4B29-A836-E2E899A46A55}" srcOrd="0" destOrd="0" presId="urn:microsoft.com/office/officeart/2005/8/layout/hierarchy6"/>
    <dgm:cxn modelId="{E8FDC764-3786-491B-ADEF-56D6D993AD0C}" type="presParOf" srcId="{7B3C7A69-0F14-4D28-BDA8-BCD64371A8EA}" destId="{681D231A-AF86-498F-BF6C-3AAFF1FD5705}" srcOrd="1" destOrd="0" presId="urn:microsoft.com/office/officeart/2005/8/layout/hierarchy6"/>
    <dgm:cxn modelId="{C0E20477-2FCA-4589-8C2E-C0E2285F4424}" type="presParOf" srcId="{681D231A-AF86-498F-BF6C-3AAFF1FD5705}" destId="{44B15520-A248-4550-AC65-B603221A9AEF}" srcOrd="0" destOrd="0" presId="urn:microsoft.com/office/officeart/2005/8/layout/hierarchy6"/>
    <dgm:cxn modelId="{DA3C2BD9-846B-4BF9-9EF7-FFE197268B37}" type="presParOf" srcId="{681D231A-AF86-498F-BF6C-3AAFF1FD5705}" destId="{6573B284-B360-4182-B602-E7972B592983}" srcOrd="1" destOrd="0" presId="urn:microsoft.com/office/officeart/2005/8/layout/hierarchy6"/>
    <dgm:cxn modelId="{BF6AA1EC-7A9A-4C4D-9DEE-B35871986393}" type="presParOf" srcId="{6573B284-B360-4182-B602-E7972B592983}" destId="{DD029864-AF27-49E2-9901-0833D1AB00A3}" srcOrd="0" destOrd="0" presId="urn:microsoft.com/office/officeart/2005/8/layout/hierarchy6"/>
    <dgm:cxn modelId="{FAB73B22-E8E7-4DD6-AC71-742DCCD8AC9D}" type="presParOf" srcId="{6573B284-B360-4182-B602-E7972B592983}" destId="{DD092422-783D-4101-9953-948265BC4F0E}" srcOrd="1" destOrd="0" presId="urn:microsoft.com/office/officeart/2005/8/layout/hierarchy6"/>
    <dgm:cxn modelId="{E3839D73-1062-42A6-BBD1-65933E10A696}" type="presParOf" srcId="{DD092422-783D-4101-9953-948265BC4F0E}" destId="{553F4499-E9B9-4A3F-A463-A4ED8A727FA5}" srcOrd="0" destOrd="0" presId="urn:microsoft.com/office/officeart/2005/8/layout/hierarchy6"/>
    <dgm:cxn modelId="{58C9E68D-D88B-4D31-BD81-D7C55C9B4CED}" type="presParOf" srcId="{DD092422-783D-4101-9953-948265BC4F0E}" destId="{9296CC47-5037-4205-AA6F-7CEC03B5A970}" srcOrd="1" destOrd="0" presId="urn:microsoft.com/office/officeart/2005/8/layout/hierarchy6"/>
    <dgm:cxn modelId="{352ADD1D-EE08-43F1-B97E-E0ED9C7F85FC}" type="presParOf" srcId="{9296CC47-5037-4205-AA6F-7CEC03B5A970}" destId="{3DDE1C3E-86CC-4B8C-92B7-006219C43FF4}" srcOrd="0" destOrd="0" presId="urn:microsoft.com/office/officeart/2005/8/layout/hierarchy6"/>
    <dgm:cxn modelId="{AEB2A8CB-7488-49CF-8EE4-676BFE989A2D}" type="presParOf" srcId="{9296CC47-5037-4205-AA6F-7CEC03B5A970}" destId="{9A9CACC9-E013-4255-A991-2BCD69B00D3A}" srcOrd="1" destOrd="0" presId="urn:microsoft.com/office/officeart/2005/8/layout/hierarchy6"/>
    <dgm:cxn modelId="{CDEC6E5D-0016-44C9-B742-028A93C8DBAC}" type="presParOf" srcId="{6FD9F2E6-5460-4E3B-89B9-0F077B76B42B}" destId="{0BDEBCEF-EC8A-4453-828A-46627215AABF}" srcOrd="1" destOrd="0" presId="urn:microsoft.com/office/officeart/2005/8/layout/hierarchy6"/>
    <dgm:cxn modelId="{1DB7586B-6F7C-4638-9605-F80634F8FC78}" type="presParOf" srcId="{0BDEBCEF-EC8A-4453-828A-46627215AABF}" destId="{26B0827E-7A77-45E7-A21D-7085AF72335A}" srcOrd="0" destOrd="0" presId="urn:microsoft.com/office/officeart/2005/8/layout/hierarchy6"/>
    <dgm:cxn modelId="{9A40CBF3-6571-4686-97B8-47E7544FB5E3}" type="presParOf" srcId="{26B0827E-7A77-45E7-A21D-7085AF72335A}" destId="{4C99B68D-4004-4E8F-A3D4-8D420B504CDD}" srcOrd="0" destOrd="0" presId="urn:microsoft.com/office/officeart/2005/8/layout/hierarchy6"/>
    <dgm:cxn modelId="{A97D0317-566F-454B-8389-3B2C5FD7F00B}" type="presParOf" srcId="{26B0827E-7A77-45E7-A21D-7085AF72335A}" destId="{EA139A3F-3774-4158-9A83-DC96D5912745}" srcOrd="1" destOrd="0" presId="urn:microsoft.com/office/officeart/2005/8/layout/hierarchy6"/>
    <dgm:cxn modelId="{BCF7E23E-42D2-4153-9BB0-F4A47B4C4FE8}" type="presParOf" srcId="{0BDEBCEF-EC8A-4453-828A-46627215AABF}" destId="{6DBC76CB-31AC-46CF-BD22-BF81E24FB72E}" srcOrd="1" destOrd="0" presId="urn:microsoft.com/office/officeart/2005/8/layout/hierarchy6"/>
    <dgm:cxn modelId="{56F9B36E-6229-45B9-86F4-27A2FA30819B}" type="presParOf" srcId="{6DBC76CB-31AC-46CF-BD22-BF81E24FB72E}" destId="{8078DD44-5720-445B-96F9-29994848F736}" srcOrd="0" destOrd="0" presId="urn:microsoft.com/office/officeart/2005/8/layout/hierarchy6"/>
    <dgm:cxn modelId="{46E3142B-FAA5-4574-A4C5-1E625B521A90}" type="presParOf" srcId="{0BDEBCEF-EC8A-4453-828A-46627215AABF}" destId="{37C3CCD1-0637-4252-8C38-76490090B11D}" srcOrd="2" destOrd="0" presId="urn:microsoft.com/office/officeart/2005/8/layout/hierarchy6"/>
    <dgm:cxn modelId="{0A57E13D-E989-4F03-B2A9-496B32BA2434}" type="presParOf" srcId="{37C3CCD1-0637-4252-8C38-76490090B11D}" destId="{AE3C6571-AF85-44FB-B6F2-16FFDE51CB07}" srcOrd="0" destOrd="0" presId="urn:microsoft.com/office/officeart/2005/8/layout/hierarchy6"/>
    <dgm:cxn modelId="{570687FA-3B85-4FFF-874D-D21A07F90580}" type="presParOf" srcId="{37C3CCD1-0637-4252-8C38-76490090B11D}" destId="{F01BFDF2-D805-41EA-A755-AC617798DE81}" srcOrd="1" destOrd="0" presId="urn:microsoft.com/office/officeart/2005/8/layout/hierarchy6"/>
    <dgm:cxn modelId="{986521A9-207A-489D-981D-B201417B7392}" type="presParOf" srcId="{0BDEBCEF-EC8A-4453-828A-46627215AABF}" destId="{B4ED75BD-DE20-432C-A8BF-95F0CC25B938}" srcOrd="3" destOrd="0" presId="urn:microsoft.com/office/officeart/2005/8/layout/hierarchy6"/>
    <dgm:cxn modelId="{FA59B15F-BC21-4CA5-8E15-352C1F69A6D6}" type="presParOf" srcId="{B4ED75BD-DE20-432C-A8BF-95F0CC25B938}" destId="{A260343C-BD9E-4D92-A7D2-D2FAA183B8BA}" srcOrd="0" destOrd="0" presId="urn:microsoft.com/office/officeart/2005/8/layout/hierarchy6"/>
    <dgm:cxn modelId="{EC09B057-E677-4E90-96C6-3CC1F901BB65}" type="presParOf" srcId="{0BDEBCEF-EC8A-4453-828A-46627215AABF}" destId="{0AB719B3-58F9-4B30-BB5E-DA1F57CDA5C5}" srcOrd="4" destOrd="0" presId="urn:microsoft.com/office/officeart/2005/8/layout/hierarchy6"/>
    <dgm:cxn modelId="{92FE4013-2538-4F65-8512-777CA2ED00CB}" type="presParOf" srcId="{0AB719B3-58F9-4B30-BB5E-DA1F57CDA5C5}" destId="{7066BE06-D55C-4D1C-95B8-A7AAC216A5F2}" srcOrd="0" destOrd="0" presId="urn:microsoft.com/office/officeart/2005/8/layout/hierarchy6"/>
    <dgm:cxn modelId="{11EAC7B9-262E-4014-A4E0-3EA5E5C6E731}" type="presParOf" srcId="{0AB719B3-58F9-4B30-BB5E-DA1F57CDA5C5}" destId="{457DCCB3-4A19-42AB-8DD2-912F83605C90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77F61-0D83-4A73-A54F-10165002DB77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B8C00-DA61-4217-B7BA-768CBEC0B462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B8C00-DA61-4217-B7BA-768CBEC0B462}" type="slidenum">
              <a:rPr lang="en-MY" smtClean="0"/>
              <a:t>1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B9AB0-A407-4017-98EE-F9FCB271CE23}" type="datetimeFigureOut">
              <a:rPr lang="en-US" smtClean="0"/>
              <a:t>12/30/2010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351BF-4C2D-4DBD-A006-E67887840DCC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eCustody</a:t>
            </a:r>
            <a:r>
              <a:rPr lang="en-US" dirty="0" smtClean="0"/>
              <a:t> Organization Chart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 Organization Chart</a:t>
            </a:r>
            <a:endParaRPr lang="en-MY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30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eCustody Organization Chart</vt:lpstr>
      <vt:lpstr>CAS Organization Chart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penril</dc:creator>
  <cp:lastModifiedBy>penril</cp:lastModifiedBy>
  <cp:revision>3</cp:revision>
  <dcterms:created xsi:type="dcterms:W3CDTF">2010-12-30T07:31:47Z</dcterms:created>
  <dcterms:modified xsi:type="dcterms:W3CDTF">2010-12-30T09:32:03Z</dcterms:modified>
</cp:coreProperties>
</file>